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10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56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39.xml.rels" ContentType="application/vnd.openxmlformats-package.relationships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10.xml" ContentType="application/vnd.openxmlformats-officedocument.presentationml.slideMaster+xml"/>
  <Override PartName="/ppt/presProps.xml" ContentType="application/vnd.openxmlformats-officedocument.presentationml.presProps+xml"/>
  <Override PartName="/ppt/theme/theme29.xml" ContentType="application/vnd.openxmlformats-officedocument.theme+xml"/>
  <Override PartName="/ppt/theme/theme28.xml" ContentType="application/vnd.openxmlformats-officedocument.theme+xml"/>
  <Override PartName="/ppt/theme/theme27.xml" ContentType="application/vnd.openxmlformats-officedocument.theme+xml"/>
  <Override PartName="/ppt/theme/theme26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57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48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49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13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45.xml" ContentType="application/vnd.openxmlformats-officedocument.theme+xml"/>
  <Override PartName="/ppt/theme/theme46.xml" ContentType="application/vnd.openxmlformats-officedocument.theme+xml"/>
  <Override PartName="/ppt/theme/theme50.xml" ContentType="application/vnd.openxmlformats-officedocument.theme+xml"/>
  <Override PartName="/ppt/theme/theme51.xml" ContentType="application/vnd.openxmlformats-officedocument.theme+xml"/>
  <Override PartName="/ppt/theme/theme52.xml" ContentType="application/vnd.openxmlformats-officedocument.theme+xml"/>
  <Override PartName="/ppt/theme/theme41.xml" ContentType="application/vnd.openxmlformats-officedocument.theme+xml"/>
  <Override PartName="/ppt/theme/theme39.xml" ContentType="application/vnd.openxmlformats-officedocument.theme+xml"/>
  <Override PartName="/ppt/theme/theme53.xml" ContentType="application/vnd.openxmlformats-officedocument.theme+xml"/>
  <Override PartName="/ppt/theme/theme42.xml" ContentType="application/vnd.openxmlformats-officedocument.theme+xml"/>
  <Override PartName="/ppt/theme/theme54.xml" ContentType="application/vnd.openxmlformats-officedocument.theme+xml"/>
  <Override PartName="/ppt/theme/theme43.xml" ContentType="application/vnd.openxmlformats-officedocument.theme+xml"/>
  <Override PartName="/ppt/theme/theme55.xml" ContentType="application/vnd.openxmlformats-officedocument.theme+xml"/>
  <Override PartName="/ppt/theme/theme44.xml" ContentType="application/vnd.openxmlformats-officedocument.theme+xml"/>
  <Override PartName="/ppt/theme/theme56.xml" ContentType="application/vnd.openxmlformats-officedocument.theme+xml"/>
  <Override PartName="/ppt/theme/theme40.xml" ContentType="application/vnd.openxmlformats-officedocument.theme+xml"/>
  <Override PartName="/ppt/theme/theme38.xml" ContentType="application/vnd.openxmlformats-officedocument.theme+xml"/>
  <Override PartName="/ppt/theme/theme37.xml" ContentType="application/vnd.openxmlformats-officedocument.theme+xml"/>
  <Override PartName="/ppt/theme/theme10.xml" ContentType="application/vnd.openxmlformats-officedocument.theme+xml"/>
  <Override PartName="/ppt/theme/theme47.xml" ContentType="application/vnd.openxmlformats-officedocument.theme+xml"/>
  <Override PartName="/ppt/theme/theme9.xml" ContentType="application/vnd.openxmlformats-officedocument.theme+xml"/>
  <Override PartName="/ppt/theme/theme36.xml" ContentType="application/vnd.openxmlformats-officedocument.theme+xml"/>
  <Override PartName="/ppt/theme/theme8.xml" ContentType="application/vnd.openxmlformats-officedocument.theme+xml"/>
  <Override PartName="/ppt/theme/theme35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_rels/presentation.xml.rels" ContentType="application/vnd.openxmlformats-package.relationships+xml"/>
  <Override PartName="/ppt/media/image12.png" ContentType="image/png"/>
  <Override PartName="/ppt/media/image3.png" ContentType="image/png"/>
  <Override PartName="/ppt/media/image8.jpeg" ContentType="image/jpeg"/>
  <Override PartName="/ppt/media/image11.png" ContentType="image/png"/>
  <Override PartName="/ppt/media/image2.png" ContentType="image/png"/>
  <Override PartName="/ppt/media/image22.jpeg" ContentType="image/jpeg"/>
  <Override PartName="/ppt/media/image7.jpeg" ContentType="image/jpeg"/>
  <Override PartName="/ppt/media/image10.jpeg" ContentType="image/jpeg"/>
  <Override PartName="/ppt/media/image13.png" ContentType="image/png"/>
  <Override PartName="/ppt/media/image6.jpeg" ContentType="image/jpeg"/>
  <Override PartName="/ppt/media/image1.png" ContentType="image/png"/>
  <Override PartName="/ppt/media/image5.jpeg" ContentType="image/jpeg"/>
  <Override PartName="/ppt/media/image4.jpeg" ContentType="image/jpeg"/>
  <Override PartName="/ppt/media/image25.png" ContentType="image/png"/>
  <Override PartName="/ppt/media/image27.png" ContentType="image/png"/>
  <Override PartName="/ppt/media/media26.mp4" ContentType="video/mp4"/>
  <Override PartName="/ppt/media/image24.png" ContentType="image/png"/>
  <Override PartName="/ppt/media/image21.png" ContentType="image/png"/>
  <Override PartName="/ppt/media/image19.jpeg" ContentType="image/jpeg"/>
  <Override PartName="/ppt/media/image18.jpeg" ContentType="image/jpeg"/>
  <Override PartName="/ppt/media/image20.jpeg" ContentType="image/jpeg"/>
  <Override PartName="/ppt/media/image17.jpeg" ContentType="image/jpeg"/>
  <Override PartName="/ppt/media/image16.jpeg" ContentType="image/jpeg"/>
  <Override PartName="/ppt/media/image15.jpeg" ContentType="image/jpeg"/>
  <Override PartName="/ppt/media/image23.png" ContentType="image/png"/>
  <Override PartName="/ppt/media/image14.jpeg" ContentType="image/jpeg"/>
  <Override PartName="/ppt/media/image9.jpeg" ContentType="image/jpe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2.xml" ContentType="application/vnd.openxmlformats-officedocument.presentationml.slideLayout+xml"/>
  <Override PartName="/ppt/slideLayouts/_rels/slideLayout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3.xml.rels" ContentType="application/vnd.openxmlformats-package.relationships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  <p:sldMasterId id="2147483718" r:id="rId37"/>
    <p:sldMasterId id="2147483720" r:id="rId38"/>
    <p:sldMasterId id="2147483722" r:id="rId39"/>
    <p:sldMasterId id="2147483724" r:id="rId40"/>
    <p:sldMasterId id="2147483726" r:id="rId41"/>
    <p:sldMasterId id="2147483728" r:id="rId42"/>
    <p:sldMasterId id="2147483730" r:id="rId43"/>
    <p:sldMasterId id="2147483732" r:id="rId44"/>
    <p:sldMasterId id="2147483734" r:id="rId45"/>
    <p:sldMasterId id="2147483736" r:id="rId46"/>
    <p:sldMasterId id="2147483738" r:id="rId47"/>
    <p:sldMasterId id="2147483740" r:id="rId48"/>
    <p:sldMasterId id="2147483742" r:id="rId49"/>
    <p:sldMasterId id="2147483744" r:id="rId50"/>
    <p:sldMasterId id="2147483746" r:id="rId51"/>
    <p:sldMasterId id="2147483748" r:id="rId52"/>
    <p:sldMasterId id="2147483750" r:id="rId53"/>
    <p:sldMasterId id="2147483752" r:id="rId54"/>
    <p:sldMasterId id="2147483754" r:id="rId55"/>
    <p:sldMasterId id="2147483756" r:id="rId56"/>
    <p:sldMasterId id="2147483758" r:id="rId57"/>
  </p:sldMasterIdLst>
  <p:notesMasterIdLst>
    <p:notesMasterId r:id="rId58"/>
  </p:notesMasterIdLst>
  <p:sldIdLst>
    <p:sldId id="256" r:id="rId59"/>
    <p:sldId id="257" r:id="rId60"/>
    <p:sldId id="258" r:id="rId61"/>
    <p:sldId id="259" r:id="rId62"/>
    <p:sldId id="260" r:id="rId63"/>
    <p:sldId id="261" r:id="rId64"/>
    <p:sldId id="262" r:id="rId65"/>
    <p:sldId id="263" r:id="rId66"/>
    <p:sldId id="264" r:id="rId67"/>
    <p:sldId id="265" r:id="rId68"/>
  </p:sldIdLst>
  <p:sldSz cx="12192000" cy="6858000"/>
  <p:notesSz cx="6797675" cy="9926638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Master" Target="slideMasters/slideMaster56.xml"/><Relationship Id="rId58" Type="http://schemas.openxmlformats.org/officeDocument/2006/relationships/notesMaster" Target="notesMasters/notesMaster1.xml"/><Relationship Id="rId59" Type="http://schemas.openxmlformats.org/officeDocument/2006/relationships/slide" Target="slides/slide1.xml"/><Relationship Id="rId60" Type="http://schemas.openxmlformats.org/officeDocument/2006/relationships/slide" Target="slides/slide2.xml"/><Relationship Id="rId61" Type="http://schemas.openxmlformats.org/officeDocument/2006/relationships/slide" Target="slides/slide3.xml"/><Relationship Id="rId62" Type="http://schemas.openxmlformats.org/officeDocument/2006/relationships/slide" Target="slides/slide4.xml"/><Relationship Id="rId63" Type="http://schemas.openxmlformats.org/officeDocument/2006/relationships/slide" Target="slides/slide5.xml"/><Relationship Id="rId64" Type="http://schemas.openxmlformats.org/officeDocument/2006/relationships/slide" Target="slides/slide6.xml"/><Relationship Id="rId65" Type="http://schemas.openxmlformats.org/officeDocument/2006/relationships/slide" Target="slides/slide7.xml"/><Relationship Id="rId66" Type="http://schemas.openxmlformats.org/officeDocument/2006/relationships/slide" Target="slides/slide8.xml"/><Relationship Id="rId67" Type="http://schemas.openxmlformats.org/officeDocument/2006/relationships/slide" Target="slides/slide9.xml"/><Relationship Id="rId68" Type="http://schemas.openxmlformats.org/officeDocument/2006/relationships/slide" Target="slides/slide10.xml"/><Relationship Id="rId69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7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26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r" rtl="1"/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8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2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3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4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FE476C2E-D681-4149-A841-CC84E4C66743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PlaceHolder 1"/>
          <p:cNvSpPr>
            <a:spLocks noGrp="1"/>
          </p:cNvSpPr>
          <p:nvPr>
            <p:ph type="sldImg"/>
          </p:nvPr>
        </p:nvSpPr>
        <p:spPr>
          <a:xfrm>
            <a:off x="422280" y="1241280"/>
            <a:ext cx="5952600" cy="3349440"/>
          </a:xfrm>
          <a:prstGeom prst="rect">
            <a:avLst/>
          </a:prstGeom>
          <a:ln w="0">
            <a:noFill/>
          </a:ln>
        </p:spPr>
      </p:sp>
      <p:sp>
        <p:nvSpPr>
          <p:cNvPr id="707" name="PlaceHolder 2"/>
          <p:cNvSpPr>
            <a:spLocks noGrp="1"/>
          </p:cNvSpPr>
          <p:nvPr>
            <p:ph type="body"/>
          </p:nvPr>
        </p:nvSpPr>
        <p:spPr>
          <a:xfrm>
            <a:off x="679680" y="4777200"/>
            <a:ext cx="5437800" cy="390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8" name="PlaceHolder 3"/>
          <p:cNvSpPr>
            <a:spLocks noGrp="1"/>
          </p:cNvSpPr>
          <p:nvPr>
            <p:ph type="sldNum" idx="4"/>
          </p:nvPr>
        </p:nvSpPr>
        <p:spPr>
          <a:xfrm>
            <a:off x="1440" y="9428760"/>
            <a:ext cx="2945160" cy="497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6848A816-AEA6-4F97-B7E6-99BA9C2801F7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0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2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3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4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6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4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5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Default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Default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0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2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3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7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7.jpe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7.jpe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8.jpe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9.jpe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0.jpe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7.jpeg"/><Relationship Id="rId5" Type="http://schemas.openxmlformats.org/officeDocument/2006/relationships/image" Target="../media/image3.png"/><Relationship Id="rId6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jpeg"/><Relationship Id="rId6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5.jpeg"/><Relationship Id="rId5" Type="http://schemas.openxmlformats.org/officeDocument/2006/relationships/image" Target="../media/image16.jpeg"/><Relationship Id="rId6" Type="http://schemas.openxmlformats.org/officeDocument/2006/relationships/image" Target="../media/image13.png"/><Relationship Id="rId7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7.jpeg"/><Relationship Id="rId5" Type="http://schemas.openxmlformats.org/officeDocument/2006/relationships/image" Target="../media/image13.png"/><Relationship Id="rId6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8.jpeg"/><Relationship Id="rId5" Type="http://schemas.openxmlformats.org/officeDocument/2006/relationships/image" Target="../media/image13.png"/><Relationship Id="rId6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9.jpeg"/><Relationship Id="rId5" Type="http://schemas.openxmlformats.org/officeDocument/2006/relationships/image" Target="../media/image13.png"/><Relationship Id="rId6" Type="http://schemas.openxmlformats.org/officeDocument/2006/relationships/slideLayout" Target="../slideLayouts/slideLayout35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20.jpeg"/><Relationship Id="rId5" Type="http://schemas.openxmlformats.org/officeDocument/2006/relationships/image" Target="../media/image13.png"/><Relationship Id="rId6" Type="http://schemas.openxmlformats.org/officeDocument/2006/relationships/slideLayout" Target="../slideLayouts/slideLayout36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37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38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jpeg"/><Relationship Id="rId6" Type="http://schemas.openxmlformats.org/officeDocument/2006/relationships/slideLayout" Target="../slideLayouts/slideLayout39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40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41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42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5.jpeg"/><Relationship Id="rId5" Type="http://schemas.openxmlformats.org/officeDocument/2006/relationships/image" Target="../media/image16.jpeg"/><Relationship Id="rId6" Type="http://schemas.openxmlformats.org/officeDocument/2006/relationships/image" Target="../media/image13.png"/><Relationship Id="rId7" Type="http://schemas.openxmlformats.org/officeDocument/2006/relationships/slideLayout" Target="../slideLayouts/slideLayout43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44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45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46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47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7.jpeg"/><Relationship Id="rId5" Type="http://schemas.openxmlformats.org/officeDocument/2006/relationships/image" Target="../media/image21.png"/><Relationship Id="rId6" Type="http://schemas.openxmlformats.org/officeDocument/2006/relationships/image" Target="../media/image7.jpeg"/><Relationship Id="rId7" Type="http://schemas.openxmlformats.org/officeDocument/2006/relationships/image" Target="../media/image21.png"/><Relationship Id="rId8" Type="http://schemas.openxmlformats.org/officeDocument/2006/relationships/slideLayout" Target="../slideLayouts/slideLayout48.xml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49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5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50.xml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7.jpeg"/><Relationship Id="rId5" Type="http://schemas.openxmlformats.org/officeDocument/2006/relationships/image" Target="../media/image13.png"/><Relationship Id="rId6" Type="http://schemas.openxmlformats.org/officeDocument/2006/relationships/slideLayout" Target="../slideLayouts/slideLayout51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8.jpeg"/><Relationship Id="rId5" Type="http://schemas.openxmlformats.org/officeDocument/2006/relationships/image" Target="../media/image13.png"/><Relationship Id="rId6" Type="http://schemas.openxmlformats.org/officeDocument/2006/relationships/slideLayout" Target="../slideLayouts/slideLayout52.xml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9.jpeg"/><Relationship Id="rId5" Type="http://schemas.openxmlformats.org/officeDocument/2006/relationships/image" Target="../media/image13.png"/><Relationship Id="rId6" Type="http://schemas.openxmlformats.org/officeDocument/2006/relationships/slideLayout" Target="../slideLayouts/slideLayout53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20.jpeg"/><Relationship Id="rId5" Type="http://schemas.openxmlformats.org/officeDocument/2006/relationships/image" Target="../media/image13.png"/><Relationship Id="rId6" Type="http://schemas.openxmlformats.org/officeDocument/2006/relationships/slideLayout" Target="../slideLayouts/slideLayout54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55.xml"/>
</Relationships>
</file>

<file path=ppt/slideMasters/_rels/slideMaster56.xml.rels><?xml version="1.0" encoding="UTF-8"?>
<Relationships xmlns="http://schemas.openxmlformats.org/package/2006/relationships"><Relationship Id="rId1" Type="http://schemas.openxmlformats.org/officeDocument/2006/relationships/theme" Target="../theme/theme5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56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AC2EDDFC-2533-40DE-88CC-528BF162CB55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63240" y="2991960"/>
            <a:ext cx="1036296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6" name="Picture 7" descr="log.png"/>
          <p:cNvPicPr/>
          <p:nvPr/>
        </p:nvPicPr>
        <p:blipFill>
          <a:blip r:embed="rId4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pic>
        <p:nvPicPr>
          <p:cNvPr id="7" name="Picture 8" descr="top.jpg"/>
          <p:cNvPicPr/>
          <p:nvPr/>
        </p:nvPicPr>
        <p:blipFill>
          <a:blip r:embed="rId5"/>
          <a:stretch/>
        </p:blipFill>
        <p:spPr>
          <a:xfrm>
            <a:off x="0" y="0"/>
            <a:ext cx="12191760" cy="3047760"/>
          </a:xfrm>
          <a:prstGeom prst="rect">
            <a:avLst/>
          </a:prstGeom>
          <a:ln w="0">
            <a:noFill/>
          </a:ln>
        </p:spPr>
      </p:pic>
      <p:sp>
        <p:nvSpPr>
          <p:cNvPr id="8" name="TextBox 6"/>
          <p:cNvSpPr/>
          <p:nvPr/>
        </p:nvSpPr>
        <p:spPr>
          <a:xfrm>
            <a:off x="5726160" y="6370560"/>
            <a:ext cx="739080" cy="32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D1A8BA0C-32F4-48E3-8633-86BEF95697DC}" type="slidenum">
              <a:rPr b="0" lang="en-US" sz="14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0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6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01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102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765D2AF2-2000-4539-BFC2-6F00AC748673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5" name="Picture 8" descr="log.png"/>
          <p:cNvPicPr/>
          <p:nvPr/>
        </p:nvPicPr>
        <p:blipFill>
          <a:blip r:embed="rId4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06" name="PlaceHolder 1"/>
          <p:cNvSpPr>
            <a:spLocks noGrp="1"/>
          </p:cNvSpPr>
          <p:nvPr>
            <p:ph type="body"/>
          </p:nvPr>
        </p:nvSpPr>
        <p:spPr>
          <a:xfrm>
            <a:off x="386280" y="12960"/>
            <a:ext cx="10796040" cy="6623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7360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374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374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7" name="Rectangle 5"/>
          <p:cNvSpPr/>
          <p:nvPr/>
        </p:nvSpPr>
        <p:spPr>
          <a:xfrm>
            <a:off x="461880" y="6416640"/>
            <a:ext cx="257976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Internal, confidential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TextBox 6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3EC8D24A-F497-473B-A0A2-6A4AE7B828B7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5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10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111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9C4F3374-E690-4B05-A370-E02EE93D8EE9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4" name="Picture 6" descr="3.jpg"/>
          <p:cNvPicPr/>
          <p:nvPr/>
        </p:nvPicPr>
        <p:blipFill>
          <a:blip r:embed="rId4"/>
          <a:stretch/>
        </p:blipFill>
        <p:spPr>
          <a:xfrm>
            <a:off x="2322720" y="1395000"/>
            <a:ext cx="3415320" cy="3415320"/>
          </a:xfrm>
          <a:prstGeom prst="rect">
            <a:avLst/>
          </a:prstGeom>
          <a:ln w="0">
            <a:noFill/>
          </a:ln>
        </p:spPr>
      </p:pic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180840" y="203976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116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117" name="Rectangle 8"/>
          <p:cNvSpPr/>
          <p:nvPr/>
        </p:nvSpPr>
        <p:spPr>
          <a:xfrm>
            <a:off x="461880" y="6416640"/>
            <a:ext cx="257976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Internal, confidential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E10904CE-B66D-4F53-9560-D8E4AC0733D9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2646720" y="231120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96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4800" spc="-1" strike="noStrike">
                <a:solidFill>
                  <a:srgbClr val="ffffff"/>
                </a:solidFill>
                <a:latin typeface="Calibri"/>
              </a:rPr>
              <a:t>Edit Master text styles</a:t>
            </a:r>
            <a:endParaRPr b="0" lang="en-US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2621520" y="306360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rgbClr val="ffffff"/>
                </a:solidFill>
                <a:latin typeface="Calibri"/>
              </a:rPr>
              <a:t>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6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22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123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24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643BB80A-B440-4564-AFAF-D0E5D06B6162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27" name="Picture 7" descr="circles.png"/>
          <p:cNvPicPr/>
          <p:nvPr/>
        </p:nvPicPr>
        <p:blipFill>
          <a:blip r:embed="rId4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128" name="Picture 8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386280" y="835920"/>
            <a:ext cx="10796040" cy="579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1" name="TextBox 12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7A0B8C51-4650-4971-A495-6CBD2BB1F3AA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Rectangle 9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6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36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137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38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DA406C08-B6AC-4CDA-A5BE-E61DDF937224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0" name="Picture 8" descr="log.png"/>
          <p:cNvPicPr/>
          <p:nvPr/>
        </p:nvPicPr>
        <p:blipFill>
          <a:blip r:embed="rId4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41" name="PlaceHolder 1"/>
          <p:cNvSpPr>
            <a:spLocks noGrp="1"/>
          </p:cNvSpPr>
          <p:nvPr>
            <p:ph type="body"/>
          </p:nvPr>
        </p:nvSpPr>
        <p:spPr>
          <a:xfrm>
            <a:off x="386280" y="12960"/>
            <a:ext cx="10796040" cy="6623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7360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374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374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2" name="Rectangle 5"/>
          <p:cNvSpPr/>
          <p:nvPr/>
        </p:nvSpPr>
        <p:spPr>
          <a:xfrm>
            <a:off x="461880" y="6416640"/>
            <a:ext cx="257976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Internal, confidential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Box 6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F939DB75-327A-48E6-8D84-BD6DF2DD29B0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5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45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146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47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BBFD69A5-F5E6-459E-ACF3-D5D01EA850DE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9" name="Picture 6" descr="3.jpg"/>
          <p:cNvPicPr/>
          <p:nvPr/>
        </p:nvPicPr>
        <p:blipFill>
          <a:blip r:embed="rId4"/>
          <a:stretch/>
        </p:blipFill>
        <p:spPr>
          <a:xfrm>
            <a:off x="2322720" y="1395000"/>
            <a:ext cx="3415320" cy="3415320"/>
          </a:xfrm>
          <a:prstGeom prst="rect">
            <a:avLst/>
          </a:prstGeom>
          <a:ln w="0">
            <a:noFill/>
          </a:ln>
        </p:spPr>
      </p:pic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180840" y="203976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151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152" name="Rectangle 8"/>
          <p:cNvSpPr/>
          <p:nvPr/>
        </p:nvSpPr>
        <p:spPr>
          <a:xfrm>
            <a:off x="461880" y="6416640"/>
            <a:ext cx="257976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Internal, confidential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377454B9-3590-4E7D-9038-797E5C30BF75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2646720" y="231120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96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4800" spc="-1" strike="noStrike">
                <a:solidFill>
                  <a:srgbClr val="ffffff"/>
                </a:solidFill>
                <a:latin typeface="Calibri"/>
              </a:rPr>
              <a:t>Edit Master text styles</a:t>
            </a:r>
            <a:endParaRPr b="0" lang="en-US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2621520" y="306360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rgbClr val="ffffff"/>
                </a:solidFill>
                <a:latin typeface="Calibri"/>
              </a:rPr>
              <a:t>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6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57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158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59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FC345E0B-A926-4374-9E28-89974BC8D052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1" name="Picture 8" descr="log.png"/>
          <p:cNvPicPr/>
          <p:nvPr/>
        </p:nvPicPr>
        <p:blipFill>
          <a:blip r:embed="rId4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62" name="PlaceHolder 1"/>
          <p:cNvSpPr>
            <a:spLocks noGrp="1"/>
          </p:cNvSpPr>
          <p:nvPr>
            <p:ph type="body"/>
          </p:nvPr>
        </p:nvSpPr>
        <p:spPr>
          <a:xfrm>
            <a:off x="386280" y="12960"/>
            <a:ext cx="10796040" cy="6623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7360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374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374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3" name="TextBox 6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C5D75007-A383-4927-B1EE-1D67E6D39949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Rectangle 7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5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66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167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68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1FDFF113-940D-4E42-8475-4342DFA78796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5502600" y="125172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171" name="Picture 4" descr="side.jpg"/>
          <p:cNvPicPr/>
          <p:nvPr/>
        </p:nvPicPr>
        <p:blipFill>
          <a:blip r:embed="rId4"/>
          <a:stretch/>
        </p:blipFill>
        <p:spPr>
          <a:xfrm>
            <a:off x="0" y="270000"/>
            <a:ext cx="5279400" cy="3359520"/>
          </a:xfrm>
          <a:prstGeom prst="rect">
            <a:avLst/>
          </a:prstGeom>
          <a:ln w="0">
            <a:noFill/>
          </a:ln>
        </p:spPr>
      </p:pic>
      <p:pic>
        <p:nvPicPr>
          <p:cNvPr id="172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173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3B80B056-D9AA-4AEC-AD78-DE164B07C9FB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Rectangle 7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6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78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179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5C3A5F7B-5FA7-4C00-AD2A-0CA18AFF417E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2" name="Picture 10" descr="1.jpg"/>
          <p:cNvPicPr/>
          <p:nvPr/>
        </p:nvPicPr>
        <p:blipFill>
          <a:blip r:embed="rId4"/>
          <a:stretch/>
        </p:blipFill>
        <p:spPr>
          <a:xfrm>
            <a:off x="3025440" y="0"/>
            <a:ext cx="4381200" cy="6857640"/>
          </a:xfrm>
          <a:prstGeom prst="rect">
            <a:avLst/>
          </a:prstGeom>
          <a:ln w="0">
            <a:noFill/>
          </a:ln>
        </p:spPr>
      </p:pic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5800680" y="237240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184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185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6F632A29-BAAC-49EB-8F99-DC75BEAB6D2F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Rectangle 7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6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90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191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92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AEBF73B9-2649-42B2-A2C2-A2DC6E71F565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4" name="Picture 4" descr="2.jpg"/>
          <p:cNvPicPr/>
          <p:nvPr/>
        </p:nvPicPr>
        <p:blipFill>
          <a:blip r:embed="rId4"/>
          <a:stretch/>
        </p:blipFill>
        <p:spPr>
          <a:xfrm>
            <a:off x="3783600" y="1237320"/>
            <a:ext cx="5713200" cy="5132880"/>
          </a:xfrm>
          <a:prstGeom prst="rect">
            <a:avLst/>
          </a:prstGeom>
          <a:ln w="0">
            <a:noFill/>
          </a:ln>
        </p:spPr>
      </p:pic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66560" y="180036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196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197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63B8127C-C526-442B-B562-B0E026D6AB90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Rectangle 7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6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02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03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04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B73D67CA-327B-4234-81FE-A75B5389116C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6" name="Picture 6" descr="3.jpg"/>
          <p:cNvPicPr/>
          <p:nvPr/>
        </p:nvPicPr>
        <p:blipFill>
          <a:blip r:embed="rId4"/>
          <a:stretch/>
        </p:blipFill>
        <p:spPr>
          <a:xfrm>
            <a:off x="2322720" y="1395000"/>
            <a:ext cx="3415320" cy="3415320"/>
          </a:xfrm>
          <a:prstGeom prst="rect">
            <a:avLst/>
          </a:prstGeom>
          <a:ln w="0">
            <a:noFill/>
          </a:ln>
        </p:spPr>
      </p:pic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180840" y="203976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208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209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EE3DF8F4-A5A0-43E4-BED7-FE5F18E44A1F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2646720" y="231120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96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4800" spc="-1" strike="noStrike">
                <a:solidFill>
                  <a:srgbClr val="ffffff"/>
                </a:solidFill>
                <a:latin typeface="Calibri"/>
              </a:rPr>
              <a:t>Edit Master text styles</a:t>
            </a:r>
            <a:endParaRPr b="0" lang="en-US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2621520" y="306360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rgbClr val="ffffff"/>
                </a:solidFill>
                <a:latin typeface="Calibri"/>
              </a:rPr>
              <a:t>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2" name="Rectangle 10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4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15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16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A604DFCC-EB59-4931-B183-D626B3B7DE21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Rectangle 9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9" name="Picture 10" descr="circles.png"/>
          <p:cNvPicPr/>
          <p:nvPr/>
        </p:nvPicPr>
        <p:blipFill>
          <a:blip r:embed="rId4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0" name="Picture 11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-4680"/>
            <a:ext cx="1097244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535040"/>
            <a:ext cx="538668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09480" y="2174760"/>
            <a:ext cx="538668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193440" y="1535040"/>
            <a:ext cx="538884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5"/>
          <p:cNvSpPr>
            <a:spLocks noGrp="1"/>
          </p:cNvSpPr>
          <p:nvPr>
            <p:ph type="body"/>
          </p:nvPr>
        </p:nvSpPr>
        <p:spPr>
          <a:xfrm>
            <a:off x="6193440" y="2174760"/>
            <a:ext cx="538884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" name="TextBox 15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68EECC5E-8AB8-453D-BCC5-49D4442BF396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Rectangle 13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6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14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15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16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09401C2E-2CAE-4E37-8AE2-EB629E54E81E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19" name="Picture 7" descr="circles.png"/>
          <p:cNvPicPr/>
          <p:nvPr/>
        </p:nvPicPr>
        <p:blipFill>
          <a:blip r:embed="rId4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20" name="Picture 8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963000" y="4406760"/>
            <a:ext cx="10362960" cy="91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5330" spc="-1" strike="noStrike" cap="all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53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963000" y="2906640"/>
            <a:ext cx="1036296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spcBef>
                <a:spcPts val="533"/>
              </a:spcBef>
              <a:buNone/>
              <a:tabLst>
                <a:tab algn="l" pos="0"/>
              </a:tabLst>
            </a:pPr>
            <a:r>
              <a:rPr b="0" lang="en-US" sz="266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3" name="TextBox 12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63F7E2D8-3111-4CF5-9D86-D0A361050FE0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Rectangle 9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6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26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27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42779C6F-5785-4863-89BF-AD103130719C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Rectangle 7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31" name="Picture 8" descr="circles.png"/>
          <p:cNvPicPr/>
          <p:nvPr/>
        </p:nvPicPr>
        <p:blipFill>
          <a:blip r:embed="rId4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32" name="Picture 9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609480" y="1200240"/>
            <a:ext cx="5384520" cy="339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746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74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6197760" y="1200240"/>
            <a:ext cx="5384520" cy="339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746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74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6" name="TextBox 13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FC59293F-E220-49E7-A0A0-F76AF36C2CBC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Rectangle 10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6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42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43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44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72C07809-CFAB-4FEB-8CB0-B6D4BF02D6B7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363240" y="2991960"/>
            <a:ext cx="1036296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247" name="Picture 7" descr="log.png"/>
          <p:cNvPicPr/>
          <p:nvPr/>
        </p:nvPicPr>
        <p:blipFill>
          <a:blip r:embed="rId4"/>
          <a:stretch/>
        </p:blipFill>
        <p:spPr>
          <a:xfrm>
            <a:off x="10442520" y="5798520"/>
            <a:ext cx="1286640" cy="815760"/>
          </a:xfrm>
          <a:prstGeom prst="rect">
            <a:avLst/>
          </a:prstGeom>
          <a:ln w="0">
            <a:noFill/>
          </a:ln>
        </p:spPr>
      </p:pic>
      <p:pic>
        <p:nvPicPr>
          <p:cNvPr id="248" name="Picture 8" descr="top.jpg"/>
          <p:cNvPicPr/>
          <p:nvPr/>
        </p:nvPicPr>
        <p:blipFill>
          <a:blip r:embed="rId5"/>
          <a:stretch/>
        </p:blipFill>
        <p:spPr>
          <a:xfrm>
            <a:off x="0" y="0"/>
            <a:ext cx="12191760" cy="3047760"/>
          </a:xfrm>
          <a:prstGeom prst="rect">
            <a:avLst/>
          </a:prstGeom>
          <a:ln w="0">
            <a:noFill/>
          </a:ln>
        </p:spPr>
      </p:pic>
      <p:sp>
        <p:nvSpPr>
          <p:cNvPr id="249" name="TextBox 6"/>
          <p:cNvSpPr/>
          <p:nvPr/>
        </p:nvSpPr>
        <p:spPr>
          <a:xfrm>
            <a:off x="5726160" y="6370560"/>
            <a:ext cx="739080" cy="32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55CD5815-505E-4FAE-B0F8-11108EAE6AA0}" type="slidenum">
              <a:rPr b="0" lang="en-US" sz="14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Rectangle 9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6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54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55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56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CCA61DF0-B5B0-463D-97B8-0066D9F6D15D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Rectangle 9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59" name="Picture 10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60" name="Picture 11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480" y="-4680"/>
            <a:ext cx="1097244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09480" y="1535040"/>
            <a:ext cx="538668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609480" y="2174760"/>
            <a:ext cx="538668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 type="body"/>
          </p:nvPr>
        </p:nvSpPr>
        <p:spPr>
          <a:xfrm>
            <a:off x="6193440" y="1535040"/>
            <a:ext cx="538884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5" name="PlaceHolder 5"/>
          <p:cNvSpPr>
            <a:spLocks noGrp="1"/>
          </p:cNvSpPr>
          <p:nvPr>
            <p:ph type="body"/>
          </p:nvPr>
        </p:nvSpPr>
        <p:spPr>
          <a:xfrm>
            <a:off x="6193440" y="2174760"/>
            <a:ext cx="538884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6" name="Rectangle 14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TextBox 15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74900B70-6071-4637-830C-7BD53F85BD53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6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69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70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71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D347185D-BDC1-4933-AF57-86BB8BCC27D4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74" name="Picture 7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75" name="Picture 8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77" name="Rectangle 10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TextBox 1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ACBB6A45-878D-49E8-A29B-A1DC7F50F248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6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81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82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83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30003C63-E0D6-401E-AC56-C5A7104834AC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4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86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87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288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407C976B-5DF7-43C1-931E-7633A4E7BB5B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0" name="Picture 2" descr="thanks1.jpg"/>
          <p:cNvPicPr/>
          <p:nvPr/>
        </p:nvPicPr>
        <p:blipFill>
          <a:blip r:embed="rId4"/>
          <a:stretch/>
        </p:blipFill>
        <p:spPr>
          <a:xfrm>
            <a:off x="0" y="372600"/>
            <a:ext cx="2820960" cy="4307040"/>
          </a:xfrm>
          <a:prstGeom prst="rect">
            <a:avLst/>
          </a:prstGeom>
          <a:ln w="0">
            <a:noFill/>
          </a:ln>
        </p:spPr>
      </p:pic>
      <p:pic>
        <p:nvPicPr>
          <p:cNvPr id="291" name="Picture 3" descr="thanks2.jpg"/>
          <p:cNvPicPr/>
          <p:nvPr/>
        </p:nvPicPr>
        <p:blipFill>
          <a:blip r:embed="rId5"/>
          <a:stretch/>
        </p:blipFill>
        <p:spPr>
          <a:xfrm>
            <a:off x="4504680" y="1546200"/>
            <a:ext cx="3041280" cy="3045240"/>
          </a:xfrm>
          <a:prstGeom prst="rect">
            <a:avLst/>
          </a:prstGeom>
          <a:ln w="0">
            <a:noFill/>
          </a:ln>
        </p:spPr>
      </p:pic>
      <p:pic>
        <p:nvPicPr>
          <p:cNvPr id="292" name="Picture 5" descr="log.png"/>
          <p:cNvPicPr/>
          <p:nvPr/>
        </p:nvPicPr>
        <p:blipFill>
          <a:blip r:embed="rId6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293" name="Rectangle 7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TextBox 8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E5E62076-82EE-452A-A1B5-C60506E46A43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rtl="1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7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98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299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00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CCF2516A-5366-4457-8D42-396F195AC597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609480" y="522000"/>
            <a:ext cx="4010760" cy="912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266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4766760" y="272880"/>
            <a:ext cx="681516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85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427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427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746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74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609480" y="1434960"/>
            <a:ext cx="401076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609480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305" name="Picture 9" descr="log.png"/>
          <p:cNvPicPr/>
          <p:nvPr/>
        </p:nvPicPr>
        <p:blipFill>
          <a:blip r:embed="rId4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06" name="Rectangle 7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TextBox 8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AD2C9A2F-EFCD-4089-8C72-A21A12D800E3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09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310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11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D97B256E-17ED-4919-8170-80842184275D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Rectangle 7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14" name="Picture 8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2389680" y="4864680"/>
            <a:ext cx="7314840" cy="50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266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2389680" y="748080"/>
            <a:ext cx="7314840" cy="3979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r" defTabSz="914400" rtl="1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70" spc="-1" strike="noStrike">
                <a:solidFill>
                  <a:schemeClr val="dk1"/>
                </a:solidFill>
                <a:latin typeface="Calibri"/>
              </a:rPr>
              <a:t>Drag picture to placeholder or click icon to add</a:t>
            </a:r>
            <a:endParaRPr b="0" lang="en-US" sz="427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2389680" y="5367240"/>
            <a:ext cx="73148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609480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318" name="Picture 9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19" name="Rectangle 12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TextBox 13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FD9B3BFE-D666-420F-AA5C-8BD59560F509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6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22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323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24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8C221E71-B67C-46CE-BFD3-35CBF8CE7F8E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27" name="Picture 7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386280" y="835920"/>
            <a:ext cx="10796040" cy="579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30" name="Rectangle 9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TextBox 10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12F4D13B-288D-48A2-83F4-3DF1146D4DE6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9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30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1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46121354-6E33-4626-8AD3-3C55FD176772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4" name="Picture 7" descr="circles.png"/>
          <p:cNvPicPr/>
          <p:nvPr/>
        </p:nvPicPr>
        <p:blipFill>
          <a:blip r:embed="rId4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35" name="Picture 8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" name="TextBox 1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E18B86E7-6D04-4BFC-AD7A-CD2B17A03EF5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Rectangle 9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6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33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334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35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6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C5397F53-7728-443B-8DD8-815A577E0F63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9543960" y="206280"/>
            <a:ext cx="1333080" cy="438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 type="body"/>
          </p:nvPr>
        </p:nvSpPr>
        <p:spPr>
          <a:xfrm>
            <a:off x="609480" y="206280"/>
            <a:ext cx="8026200" cy="438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339" name="Picture 8" descr="log.png"/>
          <p:cNvPicPr/>
          <p:nvPr/>
        </p:nvPicPr>
        <p:blipFill>
          <a:blip r:embed="rId4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40" name="Rectangle 6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TextBox 7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FAC9D272-FEAE-4478-839A-6B9AB490D3B0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5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43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344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45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C3067F94-83A2-44B0-B23D-5C5BAD4DCEC6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48" name="Picture 7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349" name="Picture 8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386280" y="835920"/>
            <a:ext cx="10796040" cy="579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52" name="Rectangle 1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TextBox 12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FC2855D7-924A-4687-BFF9-7B5FB1DFAE25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6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57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358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59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2C259304-441E-4515-BC82-10E7B4E088D1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1" name="Picture 8" descr="log.png"/>
          <p:cNvPicPr/>
          <p:nvPr/>
        </p:nvPicPr>
        <p:blipFill>
          <a:blip r:embed="rId4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62" name="PlaceHolder 1"/>
          <p:cNvSpPr>
            <a:spLocks noGrp="1"/>
          </p:cNvSpPr>
          <p:nvPr>
            <p:ph type="body"/>
          </p:nvPr>
        </p:nvSpPr>
        <p:spPr>
          <a:xfrm>
            <a:off x="386280" y="12960"/>
            <a:ext cx="10796040" cy="6623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7360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374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374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3" name="Rectangle 5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TextBox 6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F8D545D2-FEC3-42D5-A94C-89A77733B49A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5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66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367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68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8AFEA5B5-D230-42AD-BEAF-F543494B9889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5502600" y="125172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371" name="Picture 4" descr="side.jpg"/>
          <p:cNvPicPr/>
          <p:nvPr/>
        </p:nvPicPr>
        <p:blipFill>
          <a:blip r:embed="rId4"/>
          <a:stretch/>
        </p:blipFill>
        <p:spPr>
          <a:xfrm>
            <a:off x="0" y="270000"/>
            <a:ext cx="5279400" cy="3359520"/>
          </a:xfrm>
          <a:prstGeom prst="rect">
            <a:avLst/>
          </a:prstGeom>
          <a:ln w="0">
            <a:noFill/>
          </a:ln>
        </p:spPr>
      </p:pic>
      <p:pic>
        <p:nvPicPr>
          <p:cNvPr id="372" name="Picture 5" descr="log.png"/>
          <p:cNvPicPr/>
          <p:nvPr/>
        </p:nvPicPr>
        <p:blipFill>
          <a:blip r:embed="rId5"/>
          <a:stretch/>
        </p:blipFill>
        <p:spPr>
          <a:xfrm>
            <a:off x="10483200" y="577728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373" name="Rectangle 8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CDF0A092-BD1A-42A4-9933-DEA804C71115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6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78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379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80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7AF2CC85-00A2-4596-B8ED-FBB74A400E1A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82" name="Picture 10" descr="1.jpg"/>
          <p:cNvPicPr/>
          <p:nvPr/>
        </p:nvPicPr>
        <p:blipFill>
          <a:blip r:embed="rId4"/>
          <a:stretch/>
        </p:blipFill>
        <p:spPr>
          <a:xfrm>
            <a:off x="3025440" y="0"/>
            <a:ext cx="4381200" cy="6857640"/>
          </a:xfrm>
          <a:prstGeom prst="rect">
            <a:avLst/>
          </a:prstGeom>
          <a:ln w="0">
            <a:noFill/>
          </a:ln>
        </p:spPr>
      </p:pic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5800680" y="237240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384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385" name="Rectangle 8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0191A26D-548B-4E0D-A8F4-4345455A1EE0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6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90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391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392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3042D46C-CC95-4013-83AA-B7419820287C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4" name="Picture 4" descr="2.jpg"/>
          <p:cNvPicPr/>
          <p:nvPr/>
        </p:nvPicPr>
        <p:blipFill>
          <a:blip r:embed="rId4"/>
          <a:stretch/>
        </p:blipFill>
        <p:spPr>
          <a:xfrm>
            <a:off x="3783600" y="1237320"/>
            <a:ext cx="5713200" cy="5132880"/>
          </a:xfrm>
          <a:prstGeom prst="rect">
            <a:avLst/>
          </a:prstGeom>
          <a:ln w="0">
            <a:noFill/>
          </a:ln>
        </p:spPr>
      </p:pic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466560" y="180036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396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397" name="Rectangle 8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B7F30FCB-C91E-440E-AC6E-163A9736F242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6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02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03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04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EC9A935C-5CC2-4352-8C0F-ABECBC68C93E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6" name="Picture 6" descr="3.jpg"/>
          <p:cNvPicPr/>
          <p:nvPr/>
        </p:nvPicPr>
        <p:blipFill>
          <a:blip r:embed="rId4"/>
          <a:stretch/>
        </p:blipFill>
        <p:spPr>
          <a:xfrm>
            <a:off x="2322720" y="1395000"/>
            <a:ext cx="3415320" cy="3415320"/>
          </a:xfrm>
          <a:prstGeom prst="rect">
            <a:avLst/>
          </a:prstGeom>
          <a:ln w="0">
            <a:noFill/>
          </a:ln>
        </p:spPr>
      </p:pic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6180840" y="203976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408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409" name="Rectangle 8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C99B3C95-9E7F-49BE-A15B-F00135CD0CAC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body"/>
          </p:nvPr>
        </p:nvSpPr>
        <p:spPr>
          <a:xfrm>
            <a:off x="2646720" y="231120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96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4800" spc="-1" strike="noStrike">
                <a:solidFill>
                  <a:srgbClr val="ffffff"/>
                </a:solidFill>
                <a:latin typeface="Calibri"/>
              </a:rPr>
              <a:t>Click to edit Master text styles</a:t>
            </a:r>
            <a:endParaRPr b="0" lang="en-US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12" name="PlaceHolder 3"/>
          <p:cNvSpPr>
            <a:spLocks noGrp="1"/>
          </p:cNvSpPr>
          <p:nvPr>
            <p:ph type="body"/>
          </p:nvPr>
        </p:nvSpPr>
        <p:spPr>
          <a:xfrm>
            <a:off x="2621520" y="306360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rgbClr val="ffffff"/>
                </a:solidFill>
                <a:latin typeface="Calibri"/>
              </a:rPr>
              <a:t>Click to 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9" r:id="rId6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14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15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16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A0A28078-AAF6-40F2-8687-1D2EA71B0376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19" name="Picture 7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20" name="Picture 8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963000" y="4406760"/>
            <a:ext cx="10362960" cy="91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5330" spc="-1" strike="noStrike" cap="all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53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963000" y="2906640"/>
            <a:ext cx="1036296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spcBef>
                <a:spcPts val="533"/>
              </a:spcBef>
              <a:buNone/>
              <a:tabLst>
                <a:tab algn="l" pos="0"/>
              </a:tabLst>
            </a:pPr>
            <a:r>
              <a:rPr b="0" lang="en-US" sz="266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23" name="Rectangle 1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TextBox 12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22874664-3E81-4A11-B6D0-066100EE8185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1" r:id="rId6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26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27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28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173DAC16-66DB-43D9-A525-6A3BF8CC91E2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Rectangle 7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31" name="Picture 8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32" name="Picture 9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33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34" name="PlaceHolder 2"/>
          <p:cNvSpPr>
            <a:spLocks noGrp="1"/>
          </p:cNvSpPr>
          <p:nvPr>
            <p:ph type="body"/>
          </p:nvPr>
        </p:nvSpPr>
        <p:spPr>
          <a:xfrm>
            <a:off x="609480" y="1200240"/>
            <a:ext cx="5384520" cy="339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746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74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35" name="PlaceHolder 3"/>
          <p:cNvSpPr>
            <a:spLocks noGrp="1"/>
          </p:cNvSpPr>
          <p:nvPr>
            <p:ph type="body"/>
          </p:nvPr>
        </p:nvSpPr>
        <p:spPr>
          <a:xfrm>
            <a:off x="6197760" y="1200240"/>
            <a:ext cx="5384520" cy="339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746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74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36" name="Rectangle 12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TextBox 13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C8B4026A-03B0-4089-884A-C23F98975405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3" r:id="rId6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42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43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44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9EDF19EF-B9D1-44F8-BA97-406F5B627766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1"/>
          <p:cNvSpPr>
            <a:spLocks noGrp="1"/>
          </p:cNvSpPr>
          <p:nvPr>
            <p:ph type="title"/>
          </p:nvPr>
        </p:nvSpPr>
        <p:spPr>
          <a:xfrm>
            <a:off x="363240" y="2991960"/>
            <a:ext cx="1036296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448" name="Picture 7" descr="log.png"/>
          <p:cNvPicPr/>
          <p:nvPr/>
        </p:nvPicPr>
        <p:blipFill>
          <a:blip r:embed="rId4"/>
          <a:stretch/>
        </p:blipFill>
        <p:spPr>
          <a:xfrm>
            <a:off x="10442520" y="5798520"/>
            <a:ext cx="1286640" cy="815760"/>
          </a:xfrm>
          <a:prstGeom prst="rect">
            <a:avLst/>
          </a:prstGeom>
          <a:ln w="0">
            <a:noFill/>
          </a:ln>
        </p:spPr>
      </p:pic>
      <p:pic>
        <p:nvPicPr>
          <p:cNvPr id="449" name="Picture 8" descr="top.jpg"/>
          <p:cNvPicPr/>
          <p:nvPr/>
        </p:nvPicPr>
        <p:blipFill>
          <a:blip r:embed="rId5"/>
          <a:stretch/>
        </p:blipFill>
        <p:spPr>
          <a:xfrm>
            <a:off x="0" y="0"/>
            <a:ext cx="12191760" cy="3047760"/>
          </a:xfrm>
          <a:prstGeom prst="rect">
            <a:avLst/>
          </a:prstGeom>
          <a:ln w="0">
            <a:noFill/>
          </a:ln>
        </p:spPr>
      </p:pic>
      <p:sp>
        <p:nvSpPr>
          <p:cNvPr id="450" name="TextBox 6"/>
          <p:cNvSpPr/>
          <p:nvPr/>
        </p:nvSpPr>
        <p:spPr>
          <a:xfrm>
            <a:off x="5726160" y="6370560"/>
            <a:ext cx="739080" cy="32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3A9DED9D-7118-4711-85B4-1D9B66C51341}" type="slidenum">
              <a:rPr b="0" lang="en-US" sz="14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1" name="Rectangle 9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2" name="Rectangle 10"/>
          <p:cNvSpPr/>
          <p:nvPr/>
        </p:nvSpPr>
        <p:spPr>
          <a:xfrm>
            <a:off x="8898120" y="6370560"/>
            <a:ext cx="12189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5" r:id="rId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1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2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3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0569330C-AD2A-48CC-8CFD-DE3758C394B7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56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57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58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9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569E89DB-8DEF-42E5-85E4-5125000593DC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0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1" name="Rectangle 9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62" name="Picture 10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63" name="Picture 11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609480" y="-4680"/>
            <a:ext cx="1097244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65" name="PlaceHolder 2"/>
          <p:cNvSpPr>
            <a:spLocks noGrp="1"/>
          </p:cNvSpPr>
          <p:nvPr>
            <p:ph type="body"/>
          </p:nvPr>
        </p:nvSpPr>
        <p:spPr>
          <a:xfrm>
            <a:off x="609480" y="1535040"/>
            <a:ext cx="538668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66" name="PlaceHolder 3"/>
          <p:cNvSpPr>
            <a:spLocks noGrp="1"/>
          </p:cNvSpPr>
          <p:nvPr>
            <p:ph type="body"/>
          </p:nvPr>
        </p:nvSpPr>
        <p:spPr>
          <a:xfrm>
            <a:off x="609480" y="2174760"/>
            <a:ext cx="538668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67" name="PlaceHolder 4"/>
          <p:cNvSpPr>
            <a:spLocks noGrp="1"/>
          </p:cNvSpPr>
          <p:nvPr>
            <p:ph type="body"/>
          </p:nvPr>
        </p:nvSpPr>
        <p:spPr>
          <a:xfrm>
            <a:off x="6193440" y="1535040"/>
            <a:ext cx="538884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68" name="PlaceHolder 5"/>
          <p:cNvSpPr>
            <a:spLocks noGrp="1"/>
          </p:cNvSpPr>
          <p:nvPr>
            <p:ph type="body"/>
          </p:nvPr>
        </p:nvSpPr>
        <p:spPr>
          <a:xfrm>
            <a:off x="6193440" y="2174760"/>
            <a:ext cx="538884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69" name="Rectangle 14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TextBox 15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2FAC9CB6-F6E5-4303-AC7C-0693FE3B273B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Rectangle 12"/>
          <p:cNvSpPr/>
          <p:nvPr/>
        </p:nvSpPr>
        <p:spPr>
          <a:xfrm>
            <a:off x="9189360" y="6332760"/>
            <a:ext cx="12189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60948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algn="r" defTabSz="914400" rtl="1"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6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73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74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75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6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06CA738A-BEDD-4C13-8335-C93EAF0354CE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7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8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79" name="Picture 7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80" name="Picture 8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82" name="Rectangle 10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TextBox 1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EBD6067C-B838-4188-A99C-6C5B74D8C72D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Rectangle 9"/>
          <p:cNvSpPr/>
          <p:nvPr/>
        </p:nvSpPr>
        <p:spPr>
          <a:xfrm>
            <a:off x="9190080" y="6332760"/>
            <a:ext cx="125244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60948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9" r:id="rId6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87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88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89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021D0103-7132-47FE-8CEC-FE850BFBD25B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Rectangle 1"/>
          <p:cNvSpPr/>
          <p:nvPr/>
        </p:nvSpPr>
        <p:spPr>
          <a:xfrm>
            <a:off x="9189360" y="6332760"/>
            <a:ext cx="12189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1" r:id="rId4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94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95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96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7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0CCC24F9-8CE2-4D76-8313-998CE717A117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8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9" name="Picture 2" descr="thanks1.jpg"/>
          <p:cNvPicPr/>
          <p:nvPr/>
        </p:nvPicPr>
        <p:blipFill>
          <a:blip r:embed="rId4"/>
          <a:stretch/>
        </p:blipFill>
        <p:spPr>
          <a:xfrm>
            <a:off x="0" y="372600"/>
            <a:ext cx="2820960" cy="4307040"/>
          </a:xfrm>
          <a:prstGeom prst="rect">
            <a:avLst/>
          </a:prstGeom>
          <a:ln w="0">
            <a:noFill/>
          </a:ln>
        </p:spPr>
      </p:pic>
      <p:pic>
        <p:nvPicPr>
          <p:cNvPr id="500" name="Picture 3" descr="thanks2.jpg"/>
          <p:cNvPicPr/>
          <p:nvPr/>
        </p:nvPicPr>
        <p:blipFill>
          <a:blip r:embed="rId5"/>
          <a:stretch/>
        </p:blipFill>
        <p:spPr>
          <a:xfrm>
            <a:off x="4504680" y="1546200"/>
            <a:ext cx="3041280" cy="3045240"/>
          </a:xfrm>
          <a:prstGeom prst="rect">
            <a:avLst/>
          </a:prstGeom>
          <a:ln w="0">
            <a:noFill/>
          </a:ln>
        </p:spPr>
      </p:pic>
      <p:pic>
        <p:nvPicPr>
          <p:cNvPr id="501" name="Picture 5" descr="log.png"/>
          <p:cNvPicPr/>
          <p:nvPr/>
        </p:nvPicPr>
        <p:blipFill>
          <a:blip r:embed="rId6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502" name="Rectangle 7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TextBox 8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A3D381EB-F267-4FE0-B4EE-EDAEA614E152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3" r:id="rId7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05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506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07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8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C7520B5D-87B7-41C0-B008-475B3A5E27AC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9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0" name="PlaceHolder 1"/>
          <p:cNvSpPr>
            <a:spLocks noGrp="1"/>
          </p:cNvSpPr>
          <p:nvPr>
            <p:ph type="title"/>
          </p:nvPr>
        </p:nvSpPr>
        <p:spPr>
          <a:xfrm>
            <a:off x="609480" y="522000"/>
            <a:ext cx="4010760" cy="912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266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4766760" y="272880"/>
            <a:ext cx="681516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85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427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427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746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74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12" name="PlaceHolder 3"/>
          <p:cNvSpPr>
            <a:spLocks noGrp="1"/>
          </p:cNvSpPr>
          <p:nvPr>
            <p:ph type="body"/>
          </p:nvPr>
        </p:nvSpPr>
        <p:spPr>
          <a:xfrm>
            <a:off x="609480" y="1434960"/>
            <a:ext cx="401076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609480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513" name="Picture 9" descr="log.png"/>
          <p:cNvPicPr/>
          <p:nvPr/>
        </p:nvPicPr>
        <p:blipFill>
          <a:blip r:embed="rId4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14" name="Rectangle 7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5" name="TextBox 8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2EDE52C8-4FD9-4723-A1E5-6076B75BB32C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5" r:id="rId5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17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518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19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0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A5D094FB-17C9-4233-B0F0-54ABA3ECA203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2" name="Rectangle 7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23" name="Picture 8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sp>
        <p:nvSpPr>
          <p:cNvPr id="524" name="PlaceHolder 1"/>
          <p:cNvSpPr>
            <a:spLocks noGrp="1"/>
          </p:cNvSpPr>
          <p:nvPr>
            <p:ph type="title"/>
          </p:nvPr>
        </p:nvSpPr>
        <p:spPr>
          <a:xfrm>
            <a:off x="2389680" y="4864680"/>
            <a:ext cx="7314840" cy="50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266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25" name="PlaceHolder 2"/>
          <p:cNvSpPr>
            <a:spLocks noGrp="1"/>
          </p:cNvSpPr>
          <p:nvPr>
            <p:ph type="body"/>
          </p:nvPr>
        </p:nvSpPr>
        <p:spPr>
          <a:xfrm>
            <a:off x="2389680" y="748080"/>
            <a:ext cx="7314840" cy="3979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r" defTabSz="914400" rtl="1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70" spc="-1" strike="noStrike">
                <a:solidFill>
                  <a:schemeClr val="dk1"/>
                </a:solidFill>
                <a:latin typeface="Calibri"/>
              </a:rPr>
              <a:t>Drag picture to placeholder or click icon to add</a:t>
            </a:r>
            <a:endParaRPr b="0" lang="en-US" sz="427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26" name="PlaceHolder 3"/>
          <p:cNvSpPr>
            <a:spLocks noGrp="1"/>
          </p:cNvSpPr>
          <p:nvPr>
            <p:ph type="body"/>
          </p:nvPr>
        </p:nvSpPr>
        <p:spPr>
          <a:xfrm>
            <a:off x="2389680" y="5367240"/>
            <a:ext cx="73148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609480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527" name="Picture 9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28" name="Rectangle 12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9" name="TextBox 13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F7F7985C-FFFA-4580-8211-941420562715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7" r:id="rId6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31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532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33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1650504E-9C07-4599-9BA2-897B28528FDD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5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6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37" name="Picture 7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sp>
        <p:nvSpPr>
          <p:cNvPr id="538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39" name="PlaceHolder 2"/>
          <p:cNvSpPr>
            <a:spLocks noGrp="1"/>
          </p:cNvSpPr>
          <p:nvPr>
            <p:ph type="body"/>
          </p:nvPr>
        </p:nvSpPr>
        <p:spPr>
          <a:xfrm>
            <a:off x="386280" y="835920"/>
            <a:ext cx="10796040" cy="579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40" name="Rectangle 9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1" name="TextBox 10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7C625281-C66A-4359-8C63-738B8FDB3ACD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9" r:id="rId5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43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544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45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6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900B9BEB-CF9C-4102-9AAB-99904BA770D2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7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8" name="PlaceHolder 1"/>
          <p:cNvSpPr>
            <a:spLocks noGrp="1"/>
          </p:cNvSpPr>
          <p:nvPr>
            <p:ph type="title"/>
          </p:nvPr>
        </p:nvSpPr>
        <p:spPr>
          <a:xfrm>
            <a:off x="9543960" y="206280"/>
            <a:ext cx="1333080" cy="438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49" name="PlaceHolder 2"/>
          <p:cNvSpPr>
            <a:spLocks noGrp="1"/>
          </p:cNvSpPr>
          <p:nvPr>
            <p:ph type="body"/>
          </p:nvPr>
        </p:nvSpPr>
        <p:spPr>
          <a:xfrm>
            <a:off x="609480" y="206280"/>
            <a:ext cx="8026200" cy="438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550" name="Picture 8" descr="log.png"/>
          <p:cNvPicPr/>
          <p:nvPr/>
        </p:nvPicPr>
        <p:blipFill>
          <a:blip r:embed="rId4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51" name="Rectangle 6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2" name="TextBox 7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B0C04FCC-8255-42A5-9424-839B30D46444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1" r:id="rId5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54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555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56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7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37E1390B-E9A4-445E-86F1-553F1DDF8650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8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59" name="Picture 6" descr="3.jpg"/>
          <p:cNvPicPr/>
          <p:nvPr/>
        </p:nvPicPr>
        <p:blipFill>
          <a:blip r:embed="rId4"/>
          <a:stretch/>
        </p:blipFill>
        <p:spPr>
          <a:xfrm>
            <a:off x="1249200" y="1721160"/>
            <a:ext cx="3415320" cy="3415320"/>
          </a:xfrm>
          <a:prstGeom prst="rect">
            <a:avLst/>
          </a:prstGeom>
          <a:ln w="0">
            <a:noFill/>
          </a:ln>
        </p:spPr>
      </p:pic>
      <p:sp>
        <p:nvSpPr>
          <p:cNvPr id="560" name="PlaceHolder 1"/>
          <p:cNvSpPr>
            <a:spLocks noGrp="1"/>
          </p:cNvSpPr>
          <p:nvPr>
            <p:ph type="title"/>
          </p:nvPr>
        </p:nvSpPr>
        <p:spPr>
          <a:xfrm>
            <a:off x="6095880" y="195264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561" name="Picture 5" descr="log.png"/>
          <p:cNvPicPr/>
          <p:nvPr/>
        </p:nvPicPr>
        <p:blipFill>
          <a:blip r:embed="rId5"/>
          <a:stretch/>
        </p:blipFill>
        <p:spPr>
          <a:xfrm>
            <a:off x="11013120" y="6191280"/>
            <a:ext cx="671760" cy="425880"/>
          </a:xfrm>
          <a:prstGeom prst="rect">
            <a:avLst/>
          </a:prstGeom>
          <a:ln w="0">
            <a:noFill/>
          </a:ln>
        </p:spPr>
      </p:pic>
      <p:sp>
        <p:nvSpPr>
          <p:cNvPr id="562" name="Rectangle 8"/>
          <p:cNvSpPr/>
          <p:nvPr/>
        </p:nvSpPr>
        <p:spPr>
          <a:xfrm>
            <a:off x="410040" y="6416640"/>
            <a:ext cx="257976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609480">
              <a:lnSpc>
                <a:spcPct val="100000"/>
              </a:lnSpc>
            </a:pPr>
            <a:r>
              <a:rPr b="0" lang="en-US" sz="1070" spc="-1" strike="noStrike">
                <a:solidFill>
                  <a:srgbClr val="808080"/>
                </a:solidFill>
                <a:latin typeface="Calibri"/>
              </a:rPr>
              <a:t>Internal, confidential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3" name="TextBox 9"/>
          <p:cNvSpPr/>
          <p:nvPr/>
        </p:nvSpPr>
        <p:spPr>
          <a:xfrm>
            <a:off x="5726160" y="6370560"/>
            <a:ext cx="739080" cy="33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609480">
              <a:lnSpc>
                <a:spcPct val="100000"/>
              </a:lnSpc>
            </a:pPr>
            <a:fld id="{74A68868-51FE-4364-AA00-61B7A178F4F0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4" name="PlaceHolder 2"/>
          <p:cNvSpPr>
            <a:spLocks noGrp="1"/>
          </p:cNvSpPr>
          <p:nvPr>
            <p:ph type="body"/>
          </p:nvPr>
        </p:nvSpPr>
        <p:spPr>
          <a:xfrm>
            <a:off x="1677240" y="219024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96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4800" spc="-1" strike="noStrike">
                <a:solidFill>
                  <a:srgbClr val="ffffff"/>
                </a:solidFill>
                <a:latin typeface="Calibri"/>
              </a:rPr>
              <a:t>Click to edit Master text styles</a:t>
            </a:r>
            <a:endParaRPr b="0" lang="en-US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65" name="PlaceHolder 3"/>
          <p:cNvSpPr>
            <a:spLocks noGrp="1"/>
          </p:cNvSpPr>
          <p:nvPr>
            <p:ph type="body"/>
          </p:nvPr>
        </p:nvSpPr>
        <p:spPr>
          <a:xfrm>
            <a:off x="1676880" y="313668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rgbClr val="ffffff"/>
                </a:solidFill>
                <a:latin typeface="Calibri"/>
              </a:rPr>
              <a:t>Click to 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566" name="Picture 10" descr="3.jpg"/>
          <p:cNvPicPr/>
          <p:nvPr/>
        </p:nvPicPr>
        <p:blipFill>
          <a:blip r:embed="rId6"/>
          <a:stretch/>
        </p:blipFill>
        <p:spPr>
          <a:xfrm>
            <a:off x="1249200" y="1721160"/>
            <a:ext cx="3415320" cy="3415320"/>
          </a:xfrm>
          <a:prstGeom prst="rect">
            <a:avLst/>
          </a:prstGeom>
          <a:ln w="0">
            <a:noFill/>
          </a:ln>
        </p:spPr>
      </p:pic>
      <p:pic>
        <p:nvPicPr>
          <p:cNvPr id="567" name="Picture 11" descr="log.png"/>
          <p:cNvPicPr/>
          <p:nvPr/>
        </p:nvPicPr>
        <p:blipFill>
          <a:blip r:embed="rId7"/>
          <a:stretch/>
        </p:blipFill>
        <p:spPr>
          <a:xfrm>
            <a:off x="11013120" y="6191280"/>
            <a:ext cx="671760" cy="425880"/>
          </a:xfrm>
          <a:prstGeom prst="rect">
            <a:avLst/>
          </a:prstGeom>
          <a:ln w="0">
            <a:noFill/>
          </a:ln>
        </p:spPr>
      </p:pic>
      <p:sp>
        <p:nvSpPr>
          <p:cNvPr id="568" name="Rectangle 12"/>
          <p:cNvSpPr/>
          <p:nvPr/>
        </p:nvSpPr>
        <p:spPr>
          <a:xfrm>
            <a:off x="410040" y="6416640"/>
            <a:ext cx="257976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609480">
              <a:lnSpc>
                <a:spcPct val="100000"/>
              </a:lnSpc>
            </a:pPr>
            <a:r>
              <a:rPr b="0" lang="en-US" sz="1070" spc="-1" strike="noStrike">
                <a:solidFill>
                  <a:srgbClr val="808080"/>
                </a:solidFill>
                <a:latin typeface="Calibri"/>
              </a:rPr>
              <a:t>Internal, confidential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9" name="TextBox 13"/>
          <p:cNvSpPr/>
          <p:nvPr/>
        </p:nvSpPr>
        <p:spPr>
          <a:xfrm>
            <a:off x="5726160" y="6370560"/>
            <a:ext cx="739080" cy="338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609480">
              <a:lnSpc>
                <a:spcPct val="100000"/>
              </a:lnSpc>
            </a:pPr>
            <a:fld id="{23888F5C-3DB3-43D6-9E96-1500F428C051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3" r:id="rId8"/>
  </p:sldLayoutIdLst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71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572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73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4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1EAE85FD-D434-4EE6-9AB2-3A96CFFF56E5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5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6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77" name="Picture 7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578" name="Picture 8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79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80" name="PlaceHolder 2"/>
          <p:cNvSpPr>
            <a:spLocks noGrp="1"/>
          </p:cNvSpPr>
          <p:nvPr>
            <p:ph type="body"/>
          </p:nvPr>
        </p:nvSpPr>
        <p:spPr>
          <a:xfrm>
            <a:off x="386280" y="835920"/>
            <a:ext cx="10796040" cy="579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81" name="Rectangle 1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2" name="TextBox 12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81B80F71-3065-4A84-B067-B8CBBC9319D8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3" name="Rectangle 9"/>
          <p:cNvSpPr/>
          <p:nvPr/>
        </p:nvSpPr>
        <p:spPr>
          <a:xfrm>
            <a:off x="9189360" y="6332760"/>
            <a:ext cx="12189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5" r:id="rId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6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47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48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E140C03B-E99D-4126-97ED-5D07406DB6A3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0" name="Picture 2" descr="thanks1.jpg"/>
          <p:cNvPicPr/>
          <p:nvPr/>
        </p:nvPicPr>
        <p:blipFill>
          <a:blip r:embed="rId4"/>
          <a:stretch/>
        </p:blipFill>
        <p:spPr>
          <a:xfrm>
            <a:off x="0" y="372600"/>
            <a:ext cx="2820960" cy="430704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3" descr="thanks2.jpg"/>
          <p:cNvPicPr/>
          <p:nvPr/>
        </p:nvPicPr>
        <p:blipFill>
          <a:blip r:embed="rId5"/>
          <a:stretch/>
        </p:blipFill>
        <p:spPr>
          <a:xfrm>
            <a:off x="4504680" y="1546200"/>
            <a:ext cx="3041280" cy="3045240"/>
          </a:xfrm>
          <a:prstGeom prst="rect">
            <a:avLst/>
          </a:prstGeom>
          <a:ln w="0">
            <a:noFill/>
          </a:ln>
        </p:spPr>
      </p:pic>
      <p:pic>
        <p:nvPicPr>
          <p:cNvPr id="52" name="Picture 5" descr="log.png"/>
          <p:cNvPicPr/>
          <p:nvPr/>
        </p:nvPicPr>
        <p:blipFill>
          <a:blip r:embed="rId6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53" name="TextBox 8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6687B1E6-283F-4361-B81F-7E800FC3402A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Rectangle 6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7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87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588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89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0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4EFE009A-A499-4B8F-AB21-D8DCAB9C3EBD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1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92" name="Picture 8" descr="log.png"/>
          <p:cNvPicPr/>
          <p:nvPr/>
        </p:nvPicPr>
        <p:blipFill>
          <a:blip r:embed="rId4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93" name="PlaceHolder 1"/>
          <p:cNvSpPr>
            <a:spLocks noGrp="1"/>
          </p:cNvSpPr>
          <p:nvPr>
            <p:ph type="body"/>
          </p:nvPr>
        </p:nvSpPr>
        <p:spPr>
          <a:xfrm>
            <a:off x="386280" y="12960"/>
            <a:ext cx="10796040" cy="6623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7360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374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374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94" name="Rectangle 5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5" name="TextBox 6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5175AF02-1EDB-4DAA-96BA-2D01A921C390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6" name="Rectangle 7"/>
          <p:cNvSpPr/>
          <p:nvPr/>
        </p:nvSpPr>
        <p:spPr>
          <a:xfrm>
            <a:off x="9189360" y="6332760"/>
            <a:ext cx="12189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60948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algn="r" defTabSz="914400" rtl="1"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7" r:id="rId5"/>
  </p:sldLayoutIdLst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98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599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600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1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136D68D3-5679-4C80-9169-9A8BDDC39C14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2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3" name="PlaceHolder 1"/>
          <p:cNvSpPr>
            <a:spLocks noGrp="1"/>
          </p:cNvSpPr>
          <p:nvPr>
            <p:ph type="title"/>
          </p:nvPr>
        </p:nvSpPr>
        <p:spPr>
          <a:xfrm>
            <a:off x="5502600" y="125172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604" name="Picture 4" descr="side.jpg"/>
          <p:cNvPicPr/>
          <p:nvPr/>
        </p:nvPicPr>
        <p:blipFill>
          <a:blip r:embed="rId4"/>
          <a:stretch/>
        </p:blipFill>
        <p:spPr>
          <a:xfrm>
            <a:off x="0" y="270000"/>
            <a:ext cx="5279400" cy="3359520"/>
          </a:xfrm>
          <a:prstGeom prst="rect">
            <a:avLst/>
          </a:prstGeom>
          <a:ln w="0">
            <a:noFill/>
          </a:ln>
        </p:spPr>
      </p:pic>
      <p:pic>
        <p:nvPicPr>
          <p:cNvPr id="605" name="Picture 5" descr="log.png"/>
          <p:cNvPicPr/>
          <p:nvPr/>
        </p:nvPicPr>
        <p:blipFill>
          <a:blip r:embed="rId5"/>
          <a:stretch/>
        </p:blipFill>
        <p:spPr>
          <a:xfrm>
            <a:off x="10483200" y="577728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606" name="Rectangle 8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7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4301589B-F1CF-4EB4-8BAA-9A7B4A592EEF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9" r:id="rId6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611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612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613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BF4912A1-11D0-46C6-9E69-BE3F42B1D847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5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16" name="Picture 10" descr="1.jpg"/>
          <p:cNvPicPr/>
          <p:nvPr/>
        </p:nvPicPr>
        <p:blipFill>
          <a:blip r:embed="rId4"/>
          <a:stretch/>
        </p:blipFill>
        <p:spPr>
          <a:xfrm>
            <a:off x="3025440" y="0"/>
            <a:ext cx="4381200" cy="6857640"/>
          </a:xfrm>
          <a:prstGeom prst="rect">
            <a:avLst/>
          </a:prstGeom>
          <a:ln w="0">
            <a:noFill/>
          </a:ln>
        </p:spPr>
      </p:pic>
      <p:sp>
        <p:nvSpPr>
          <p:cNvPr id="617" name="PlaceHolder 1"/>
          <p:cNvSpPr>
            <a:spLocks noGrp="1"/>
          </p:cNvSpPr>
          <p:nvPr>
            <p:ph type="title"/>
          </p:nvPr>
        </p:nvSpPr>
        <p:spPr>
          <a:xfrm>
            <a:off x="5800680" y="237240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618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619" name="Rectangle 8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0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15D1A5E9-EE7F-4563-93AC-94E427ED44AD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1" r:id="rId6"/>
  </p:sldLayoutIdLst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624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625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626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DD243294-67D7-4186-9477-51371B3A572A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8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29" name="Picture 4" descr="2.jpg"/>
          <p:cNvPicPr/>
          <p:nvPr/>
        </p:nvPicPr>
        <p:blipFill>
          <a:blip r:embed="rId4"/>
          <a:stretch/>
        </p:blipFill>
        <p:spPr>
          <a:xfrm>
            <a:off x="3783600" y="1237320"/>
            <a:ext cx="5713200" cy="5132880"/>
          </a:xfrm>
          <a:prstGeom prst="rect">
            <a:avLst/>
          </a:prstGeom>
          <a:ln w="0">
            <a:noFill/>
          </a:ln>
        </p:spPr>
      </p:pic>
      <p:sp>
        <p:nvSpPr>
          <p:cNvPr id="630" name="PlaceHolder 1"/>
          <p:cNvSpPr>
            <a:spLocks noGrp="1"/>
          </p:cNvSpPr>
          <p:nvPr>
            <p:ph type="title"/>
          </p:nvPr>
        </p:nvSpPr>
        <p:spPr>
          <a:xfrm>
            <a:off x="466560" y="180036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631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632" name="Rectangle 8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3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C5E1C72C-FB46-4EC6-BA41-410828E77784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6"/>
  </p:sldLayoutIdLst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637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638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639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840F2F35-EAA8-441B-83BD-0893710B321D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1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42" name="Picture 6" descr="3.jpg"/>
          <p:cNvPicPr/>
          <p:nvPr/>
        </p:nvPicPr>
        <p:blipFill>
          <a:blip r:embed="rId4"/>
          <a:stretch/>
        </p:blipFill>
        <p:spPr>
          <a:xfrm>
            <a:off x="2322720" y="1395000"/>
            <a:ext cx="3415320" cy="3415320"/>
          </a:xfrm>
          <a:prstGeom prst="rect">
            <a:avLst/>
          </a:prstGeom>
          <a:ln w="0">
            <a:noFill/>
          </a:ln>
        </p:spPr>
      </p:pic>
      <p:sp>
        <p:nvSpPr>
          <p:cNvPr id="643" name="PlaceHolder 1"/>
          <p:cNvSpPr>
            <a:spLocks noGrp="1"/>
          </p:cNvSpPr>
          <p:nvPr>
            <p:ph type="title"/>
          </p:nvPr>
        </p:nvSpPr>
        <p:spPr>
          <a:xfrm>
            <a:off x="6180840" y="2039760"/>
            <a:ext cx="5963040" cy="1236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3740" spc="-1" strike="noStrike">
                <a:solidFill>
                  <a:srgbClr val="000000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644" name="Picture 5" descr="log.png"/>
          <p:cNvPicPr/>
          <p:nvPr/>
        </p:nvPicPr>
        <p:blipFill>
          <a:blip r:embed="rId5"/>
          <a:stretch/>
        </p:blipFill>
        <p:spPr>
          <a:xfrm>
            <a:off x="10308960" y="5646960"/>
            <a:ext cx="1286640" cy="815760"/>
          </a:xfrm>
          <a:prstGeom prst="rect">
            <a:avLst/>
          </a:prstGeom>
          <a:ln w="0">
            <a:noFill/>
          </a:ln>
        </p:spPr>
      </p:pic>
      <p:sp>
        <p:nvSpPr>
          <p:cNvPr id="645" name="Rectangle 8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6" name="TextBox 9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F4B4CFFC-DBDF-44C8-8E9B-48842101D1F7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7" name="PlaceHolder 2"/>
          <p:cNvSpPr>
            <a:spLocks noGrp="1"/>
          </p:cNvSpPr>
          <p:nvPr>
            <p:ph type="body"/>
          </p:nvPr>
        </p:nvSpPr>
        <p:spPr>
          <a:xfrm>
            <a:off x="2646720" y="231120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96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4800" spc="-1" strike="noStrike">
                <a:solidFill>
                  <a:srgbClr val="ffffff"/>
                </a:solidFill>
                <a:latin typeface="Calibri"/>
              </a:rPr>
              <a:t>Click to edit Master text styles</a:t>
            </a:r>
            <a:endParaRPr b="0" lang="en-US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48" name="PlaceHolder 3"/>
          <p:cNvSpPr>
            <a:spLocks noGrp="1"/>
          </p:cNvSpPr>
          <p:nvPr>
            <p:ph type="body"/>
          </p:nvPr>
        </p:nvSpPr>
        <p:spPr>
          <a:xfrm>
            <a:off x="2621520" y="3063600"/>
            <a:ext cx="2776680" cy="851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rgbClr val="ffffff"/>
                </a:solidFill>
                <a:latin typeface="Calibri"/>
              </a:rPr>
              <a:t>Click to 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5" r:id="rId6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650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651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652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DA060F47-F48D-45A4-9CF8-D27E94CD55FB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4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5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656" name="Picture 7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657" name="Picture 8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658" name="PlaceHolder 1"/>
          <p:cNvSpPr>
            <a:spLocks noGrp="1"/>
          </p:cNvSpPr>
          <p:nvPr>
            <p:ph type="title"/>
          </p:nvPr>
        </p:nvSpPr>
        <p:spPr>
          <a:xfrm>
            <a:off x="963000" y="4406760"/>
            <a:ext cx="10362960" cy="91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5330" spc="-1" strike="noStrike" cap="all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53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59" name="PlaceHolder 2"/>
          <p:cNvSpPr>
            <a:spLocks noGrp="1"/>
          </p:cNvSpPr>
          <p:nvPr>
            <p:ph type="body"/>
          </p:nvPr>
        </p:nvSpPr>
        <p:spPr>
          <a:xfrm>
            <a:off x="963000" y="2906640"/>
            <a:ext cx="1036296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spcBef>
                <a:spcPts val="533"/>
              </a:spcBef>
              <a:buNone/>
              <a:tabLst>
                <a:tab algn="l" pos="0"/>
              </a:tabLst>
            </a:pPr>
            <a:r>
              <a:rPr b="0" lang="en-US" sz="266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60" name="Rectangle 1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1" name="TextBox 12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D19875D2-E58C-4E0D-B3F4-A2E8770204F0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7" r:id="rId6"/>
  </p:sldLayoutIdLst>
</p:sldMaster>
</file>

<file path=ppt/slideMasters/slideMaster5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663" name="Picture 7" descr="circles.png"/>
          <p:cNvPicPr/>
          <p:nvPr/>
        </p:nvPicPr>
        <p:blipFill>
          <a:blip r:embed="rId2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664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665" name="Rectangle 10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6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C22FCE27-D723-40B2-B3B4-D2C61E74221D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7" name="Rectangle 12" hidden="1"/>
          <p:cNvSpPr/>
          <p:nvPr/>
        </p:nvSpPr>
        <p:spPr>
          <a:xfrm>
            <a:off x="9187200" y="6362280"/>
            <a:ext cx="125856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MKG-14-01-21-A</a:t>
            </a:r>
            <a:r>
              <a:rPr b="0" lang="en-US" sz="1200" spc="-1" strike="noStrike">
                <a:solidFill>
                  <a:schemeClr val="dk1"/>
                </a:solidFill>
                <a:latin typeface="Calibri"/>
                <a:ea typeface="Calibri"/>
              </a:rPr>
              <a:t> 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8" name="Rectangle 7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669" name="Picture 8" descr="circles.png"/>
          <p:cNvPicPr/>
          <p:nvPr/>
        </p:nvPicPr>
        <p:blipFill>
          <a:blip r:embed="rId4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670" name="Picture 9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671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72" name="PlaceHolder 2"/>
          <p:cNvSpPr>
            <a:spLocks noGrp="1"/>
          </p:cNvSpPr>
          <p:nvPr>
            <p:ph type="body"/>
          </p:nvPr>
        </p:nvSpPr>
        <p:spPr>
          <a:xfrm>
            <a:off x="609480" y="1200240"/>
            <a:ext cx="5384520" cy="339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746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74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73" name="PlaceHolder 3"/>
          <p:cNvSpPr>
            <a:spLocks noGrp="1"/>
          </p:cNvSpPr>
          <p:nvPr>
            <p:ph type="body"/>
          </p:nvPr>
        </p:nvSpPr>
        <p:spPr>
          <a:xfrm>
            <a:off x="6197760" y="1200240"/>
            <a:ext cx="5384520" cy="339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746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74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74" name="Rectangle 12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5" name="TextBox 13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5A4F135E-CFBF-4D01-89EA-02CC0DDFC503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9" r:id="rId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6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57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56346216-540E-4ECA-924E-EE3CE403B595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522000"/>
            <a:ext cx="4010760" cy="912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266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766760" y="272880"/>
            <a:ext cx="681516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85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427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427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746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74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09480" y="1434960"/>
            <a:ext cx="401076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609480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63" name="Picture 9" descr="log.png"/>
          <p:cNvPicPr/>
          <p:nvPr/>
        </p:nvPicPr>
        <p:blipFill>
          <a:blip r:embed="rId4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64" name="TextBox 8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689FF674-CC10-4DA7-88C0-CF9133873EC1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Rectangle 10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67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68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69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E851C0B0-BB4E-4288-AB6D-76BA7FA0865F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Rectangle 7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72" name="Picture 8" descr="circles.png"/>
          <p:cNvPicPr/>
          <p:nvPr/>
        </p:nvPicPr>
        <p:blipFill>
          <a:blip r:embed="rId4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2389680" y="4864680"/>
            <a:ext cx="7314840" cy="502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1" lang="en-US" sz="266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2389680" y="748080"/>
            <a:ext cx="7314840" cy="3979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r" defTabSz="914400" rtl="1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270" spc="-1" strike="noStrike">
                <a:solidFill>
                  <a:schemeClr val="dk1"/>
                </a:solidFill>
                <a:latin typeface="Calibri"/>
              </a:rPr>
              <a:t>Click icon to add picture</a:t>
            </a:r>
            <a:endParaRPr b="0" lang="en-US" sz="427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2389680" y="5367240"/>
            <a:ext cx="73148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609480">
              <a:lnSpc>
                <a:spcPct val="100000"/>
              </a:lnSpc>
              <a:spcBef>
                <a:spcPts val="374"/>
              </a:spcBef>
              <a:buNone/>
              <a:tabLst>
                <a:tab algn="l" pos="0"/>
              </a:tabLst>
            </a:pPr>
            <a:r>
              <a:rPr b="0" lang="en-US" sz="187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187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76" name="Picture 9" descr="log.png"/>
          <p:cNvPicPr/>
          <p:nvPr/>
        </p:nvPicPr>
        <p:blipFill>
          <a:blip r:embed="rId5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77" name="Rectangle 12"/>
          <p:cNvSpPr/>
          <p:nvPr/>
        </p:nvSpPr>
        <p:spPr>
          <a:xfrm>
            <a:off x="461880" y="6416640"/>
            <a:ext cx="257976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Internal, confidential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TextBox 13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19C40F36-A9DA-458B-8056-1B9588B950FF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80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81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82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636A919B-629D-4E86-9C51-736DE7521F4C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Rectangle 6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85" name="Picture 7" descr="circles.png"/>
          <p:cNvPicPr/>
          <p:nvPr/>
        </p:nvPicPr>
        <p:blipFill>
          <a:blip r:embed="rId4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386280" y="835920"/>
            <a:ext cx="10796040" cy="579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8" name="TextBox 10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E0D003FC-3A94-469B-89C3-F00A0AD114F1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Rectangle 8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5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" hidden="1"/>
          <p:cNvSpPr/>
          <p:nvPr/>
        </p:nvSpPr>
        <p:spPr>
          <a:xfrm>
            <a:off x="0" y="-5040"/>
            <a:ext cx="12191760" cy="75276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endParaRPr b="0" lang="en-US" sz="24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91" name="Picture 7" descr="circles.png"/>
          <p:cNvPicPr/>
          <p:nvPr/>
        </p:nvPicPr>
        <p:blipFill>
          <a:blip r:embed="rId2"/>
          <a:srcRect l="0" t="0" r="0" b="18898"/>
          <a:stretch/>
        </p:blipFill>
        <p:spPr>
          <a:xfrm>
            <a:off x="10550880" y="6480"/>
            <a:ext cx="1167120" cy="741240"/>
          </a:xfrm>
          <a:prstGeom prst="rect">
            <a:avLst/>
          </a:prstGeom>
          <a:ln w="0">
            <a:noFill/>
          </a:ln>
        </p:spPr>
      </p:pic>
      <p:pic>
        <p:nvPicPr>
          <p:cNvPr id="92" name="Picture 9" descr="log.png"/>
          <p:cNvPicPr/>
          <p:nvPr/>
        </p:nvPicPr>
        <p:blipFill>
          <a:blip r:embed="rId3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93" name="TextBox 11" hidden="1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6C74706B-B3C1-40CD-BCCF-02E37ADA837C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Rectangle 12" hidden="1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9543960" y="206280"/>
            <a:ext cx="1333080" cy="438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Click to edit Master title style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206280"/>
            <a:ext cx="8026200" cy="438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73600" indent="-27360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3080" indent="-273600" defTabSz="609480">
              <a:lnSpc>
                <a:spcPct val="100000"/>
              </a:lnSpc>
              <a:spcBef>
                <a:spcPts val="533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66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660" spc="-1" strike="noStrike">
              <a:solidFill>
                <a:schemeClr val="dk1"/>
              </a:solidFill>
              <a:latin typeface="Calibri"/>
            </a:endParaRPr>
          </a:p>
          <a:p>
            <a:pPr lvl="2" marL="1483200" indent="-263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218880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  <a:p>
            <a:pPr lvl="4" marL="2846160" indent="-263880" defTabSz="609480">
              <a:lnSpc>
                <a:spcPct val="100000"/>
              </a:lnSpc>
              <a:spcBef>
                <a:spcPts val="425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13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13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97" name="Picture 8" descr="log.png"/>
          <p:cNvPicPr/>
          <p:nvPr/>
        </p:nvPicPr>
        <p:blipFill>
          <a:blip r:embed="rId4"/>
          <a:stretch/>
        </p:blipFill>
        <p:spPr>
          <a:xfrm>
            <a:off x="10685160" y="6012360"/>
            <a:ext cx="983880" cy="623520"/>
          </a:xfrm>
          <a:prstGeom prst="rect">
            <a:avLst/>
          </a:prstGeom>
          <a:ln w="0">
            <a:noFill/>
          </a:ln>
        </p:spPr>
      </p:pic>
      <p:sp>
        <p:nvSpPr>
          <p:cNvPr id="98" name="TextBox 7"/>
          <p:cNvSpPr/>
          <p:nvPr/>
        </p:nvSpPr>
        <p:spPr>
          <a:xfrm>
            <a:off x="5726160" y="6370560"/>
            <a:ext cx="73908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 rtl="1">
              <a:lnSpc>
                <a:spcPct val="100000"/>
              </a:lnSpc>
            </a:pPr>
            <a:fld id="{6FB3DAA3-EE92-43AF-BBAA-45881CB58247}" type="slidenum">
              <a:rPr b="0" lang="en-US" sz="1600" spc="-1" strike="noStrike">
                <a:solidFill>
                  <a:srgbClr val="808080"/>
                </a:solidFill>
                <a:latin typeface="Calibr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Rectangle 9"/>
          <p:cNvSpPr/>
          <p:nvPr/>
        </p:nvSpPr>
        <p:spPr>
          <a:xfrm>
            <a:off x="409680" y="6416640"/>
            <a:ext cx="2998800" cy="2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r" defTabSz="914400" rtl="1">
              <a:lnSpc>
                <a:spcPct val="100000"/>
              </a:lnSpc>
            </a:pPr>
            <a:r>
              <a:rPr b="0" lang="en-US" sz="1070" spc="-1" strike="noStrike">
                <a:solidFill>
                  <a:schemeClr val="lt2"/>
                </a:solidFill>
                <a:latin typeface="Calibri"/>
              </a:rPr>
              <a:t>Property of Medial EarlySign – not for reproduction</a:t>
            </a:r>
            <a:endParaRPr b="0" lang="en-US" sz="10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2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video" Target="../media/media26.mp4"/><Relationship Id="rId2" Type="http://schemas.microsoft.com/office/2007/relationships/media" Target="../media/media26.mp4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1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PlaceHolder 1"/>
          <p:cNvSpPr>
            <a:spLocks noGrp="1"/>
          </p:cNvSpPr>
          <p:nvPr>
            <p:ph type="title"/>
          </p:nvPr>
        </p:nvSpPr>
        <p:spPr>
          <a:xfrm>
            <a:off x="363240" y="3318120"/>
            <a:ext cx="10362960" cy="584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1" lang="en-US" sz="3200" spc="-1" strike="noStrike">
                <a:solidFill>
                  <a:srgbClr val="000000"/>
                </a:solidFill>
                <a:latin typeface="Segoe UI Light"/>
              </a:rPr>
              <a:t>Performance Simulator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86" name="PlaceHolder 2"/>
          <p:cNvSpPr>
            <a:spLocks noGrp="1"/>
          </p:cNvSpPr>
          <p:nvPr>
            <p:ph type="subTitle"/>
          </p:nvPr>
        </p:nvSpPr>
        <p:spPr>
          <a:xfrm>
            <a:off x="363240" y="4179960"/>
            <a:ext cx="10362960" cy="4069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60948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Segoe UI Light"/>
              </a:rPr>
              <a:t>Dec 29,</a:t>
            </a:r>
            <a:r>
              <a:rPr b="1" lang="en-GB" sz="2400" spc="-1" strike="noStrike">
                <a:solidFill>
                  <a:srgbClr val="000000"/>
                </a:solidFill>
                <a:latin typeface="Segoe UI Light"/>
              </a:rPr>
              <a:t> </a:t>
            </a:r>
            <a:r>
              <a:rPr b="1" lang="en-US" sz="2400" spc="-1" strike="noStrike">
                <a:solidFill>
                  <a:srgbClr val="000000"/>
                </a:solidFill>
                <a:latin typeface="Segoe UI Light"/>
              </a:rPr>
              <a:t>2024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The need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88" name="PlaceHolder 2"/>
          <p:cNvSpPr>
            <a:spLocks noGrp="1"/>
          </p:cNvSpPr>
          <p:nvPr>
            <p:ph/>
          </p:nvPr>
        </p:nvSpPr>
        <p:spPr>
          <a:xfrm>
            <a:off x="386280" y="835920"/>
            <a:ext cx="10796040" cy="579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72880" indent="-272880" defTabSz="609480">
              <a:lnSpc>
                <a:spcPct val="100000"/>
              </a:lnSpc>
              <a:spcBef>
                <a:spcPts val="56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High variability in population and data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marL="272880" indent="-272880" defTabSz="609480">
              <a:lnSpc>
                <a:spcPct val="100000"/>
              </a:lnSpc>
              <a:spcBef>
                <a:spcPts val="56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Key questions: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1066680" indent="-45720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AutoNum type="arabicPeriod"/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What is the expected performance/cutoff for this site?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indent="0" defTabSz="609480">
              <a:lnSpc>
                <a:spcPct val="100000"/>
              </a:lnSpc>
              <a:spcBef>
                <a:spcPts val="479"/>
              </a:spcBef>
              <a:buNone/>
            </a:pP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marL="272880" indent="-272880" defTabSz="609480">
              <a:lnSpc>
                <a:spcPct val="100000"/>
              </a:lnSpc>
              <a:spcBef>
                <a:spcPts val="56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  <a:ea typeface="Calibri"/>
              </a:rPr>
              <a:t>Acknowledging differences in population and reference cutoff/performance: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82720" indent="-272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AutoNum type="arabicPeriod"/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  <a:ea typeface="Calibri"/>
              </a:rPr>
              <a:t>Population Variability</a:t>
            </a:r>
            <a:r>
              <a:rPr b="0" lang="en-US" sz="2400" spc="-1" strike="noStrike">
                <a:solidFill>
                  <a:schemeClr val="dk1"/>
                </a:solidFill>
                <a:latin typeface="Calibri"/>
                <a:ea typeface="Calibri"/>
              </a:rPr>
              <a:t>: Is this expected, based on differing demographics?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882720" indent="-272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AutoNum type="arabicPeriod"/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  <a:ea typeface="Calibri"/>
              </a:rPr>
              <a:t>Technical Integration</a:t>
            </a:r>
            <a:r>
              <a:rPr b="0" lang="en-US" sz="2400" spc="-1" strike="noStrike">
                <a:solidFill>
                  <a:schemeClr val="dk1"/>
                </a:solidFill>
                <a:latin typeface="Calibri"/>
                <a:ea typeface="Calibri"/>
              </a:rPr>
              <a:t>: Could discrepancies arise from issues like improper filtering? Not enough history?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882720" indent="-272880" defTabSz="609480">
              <a:lnSpc>
                <a:spcPct val="100000"/>
              </a:lnSpc>
              <a:spcBef>
                <a:spcPts val="479"/>
              </a:spcBef>
              <a:buClr>
                <a:srgbClr val="27a9e1"/>
              </a:buClr>
              <a:buFont typeface="Arial"/>
              <a:buAutoNum type="arabicPeriod"/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  <a:ea typeface="Calibri"/>
              </a:rPr>
              <a:t>Use Case Fit</a:t>
            </a:r>
            <a:r>
              <a:rPr b="0" lang="en-US" sz="2400" spc="-1" strike="noStrike">
                <a:solidFill>
                  <a:schemeClr val="dk1"/>
                </a:solidFill>
                <a:latin typeface="Calibri"/>
                <a:ea typeface="Calibri"/>
              </a:rPr>
              <a:t>: Could the model be misaligned with the intended application?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indent="0" defTabSz="609480">
              <a:lnSpc>
                <a:spcPct val="100000"/>
              </a:lnSpc>
              <a:spcBef>
                <a:spcPts val="641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Internal Operative Tool Overview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90" name="PlaceHolder 2"/>
          <p:cNvSpPr>
            <a:spLocks noGrp="1"/>
          </p:cNvSpPr>
          <p:nvPr>
            <p:ph/>
          </p:nvPr>
        </p:nvSpPr>
        <p:spPr>
          <a:xfrm>
            <a:off x="609480" y="1200240"/>
            <a:ext cx="5384520" cy="412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72880" indent="-272880" defTabSz="609480">
              <a:lnSpc>
                <a:spcPct val="9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Designed for rough estimation of cutoff/performance while controlling differences in population characteristics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272880" indent="-272880" defTabSz="609480">
              <a:lnSpc>
                <a:spcPct val="9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Provide quick insights to point out root causes and what-if analysis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indent="0" defTabSz="609480">
              <a:lnSpc>
                <a:spcPct val="90000"/>
              </a:lnSpc>
              <a:spcBef>
                <a:spcPts val="641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691" name="Picture 2" descr="Focus Group People Magnifying Glass Stock Illustrations – 1,386 Focus Group  People Magnifying Glass Stock Illustrations, Vectors &amp; Clipart - Dreamstime"/>
          <p:cNvPicPr/>
          <p:nvPr/>
        </p:nvPicPr>
        <p:blipFill>
          <a:blip r:embed="rId1"/>
          <a:stretch/>
        </p:blipFill>
        <p:spPr>
          <a:xfrm>
            <a:off x="6788520" y="1200240"/>
            <a:ext cx="4203000" cy="3393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Demo - real use case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693" name="" descr=""/>
          <p:cNvPicPr/>
          <p:nvPr/>
        </p:nvPicPr>
        <p:blipFill>
          <a:blip r:embed="rId1"/>
          <a:stretch/>
        </p:blipFill>
        <p:spPr>
          <a:xfrm>
            <a:off x="951120" y="1445760"/>
            <a:ext cx="10305720" cy="3990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Demo cont.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695" name="Content Placeholder 4" descr=""/>
          <p:cNvPicPr/>
          <p:nvPr/>
        </p:nvPicPr>
        <p:blipFill>
          <a:blip r:embed="rId1"/>
          <a:stretch/>
        </p:blipFill>
        <p:spPr>
          <a:xfrm>
            <a:off x="0" y="919080"/>
            <a:ext cx="6295680" cy="5019480"/>
          </a:xfrm>
          <a:prstGeom prst="rect">
            <a:avLst/>
          </a:prstGeom>
          <a:ln w="0">
            <a:noFill/>
          </a:ln>
        </p:spPr>
      </p:pic>
      <p:sp>
        <p:nvSpPr>
          <p:cNvPr id="696" name="Arrow: Right 5"/>
          <p:cNvSpPr/>
          <p:nvPr/>
        </p:nvSpPr>
        <p:spPr>
          <a:xfrm>
            <a:off x="5885640" y="3231720"/>
            <a:ext cx="1537920" cy="394200"/>
          </a:xfrm>
          <a:prstGeom prst="rightArrow">
            <a:avLst>
              <a:gd name="adj1" fmla="val 50000"/>
              <a:gd name="adj2" fmla="val 50000"/>
            </a:avLst>
          </a:prstGeom>
          <a:gradFill rotWithShape="0">
            <a:gsLst>
              <a:gs pos="0">
                <a:srgbClr val="0bb3fc"/>
              </a:gs>
              <a:gs pos="100000">
                <a:srgbClr val="aedaff"/>
              </a:gs>
            </a:gsLst>
            <a:lin ang="16200000"/>
          </a:gradFill>
          <a:ln>
            <a:solidFill>
              <a:srgbClr val="21a7e1"/>
            </a:solidFill>
            <a:round/>
          </a:ln>
          <a:effectLst>
            <a:outerShdw blurRad="39960" dir="5400000" dist="2304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 rtl="1">
              <a:lnSpc>
                <a:spcPct val="100000"/>
              </a:lnSpc>
            </a:pPr>
            <a:r>
              <a:rPr b="1" lang="en-US" sz="1200" spc="-1" strike="noStrike">
                <a:solidFill>
                  <a:schemeClr val="dk1"/>
                </a:solidFill>
                <a:latin typeface="Calibri"/>
              </a:rPr>
              <a:t>Converted to excel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97" name="Picture 8" descr=""/>
          <p:cNvPicPr/>
          <p:nvPr/>
        </p:nvPicPr>
        <p:blipFill>
          <a:blip r:embed="rId2"/>
          <a:stretch/>
        </p:blipFill>
        <p:spPr>
          <a:xfrm>
            <a:off x="7803000" y="1626120"/>
            <a:ext cx="2733480" cy="4000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Live Demo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699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28560" y="836640"/>
            <a:ext cx="10308960" cy="5798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800" fill="hold"/>
                                        <p:tgtEl>
                                          <p:spTgt spid="6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>
              <p:cMediaNode>
                <p:cTn>
                  <p:stCondLst>
                    <p:cond delay="indefinite"/>
                  </p:stCondLst>
                </p:cTn>
                <p:tgtEl>
                  <p:spTgt spid="699"/>
                </p:tgtEl>
              </p:cMediaNode>
            </p:video>
            <p:seq>
              <p:cTn id="7" restart="whenNotActive" nodeType="interactiveSeq" fill="hold">
                <p:stCondLst>
                  <p:cond delay="0" evt="onClick">
                    <p:tgtEl>
                      <p:spTgt spid="699"/>
                    </p:tgtEl>
                  </p:cond>
                </p:stCondLst>
                <p:childTnLst>
                  <p:par>
                    <p:cTn id="8" fill="hold">
                      <p:stCondLst>
                        <p:cond delay="0" evt="onClick">
                          <p:tgtEl>
                            <p:spTgt spid="699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Demo – summary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01" name="PlaceHolder 2"/>
          <p:cNvSpPr>
            <a:spLocks noGrp="1"/>
          </p:cNvSpPr>
          <p:nvPr>
            <p:ph/>
          </p:nvPr>
        </p:nvSpPr>
        <p:spPr>
          <a:xfrm>
            <a:off x="386280" y="835920"/>
            <a:ext cx="10796040" cy="579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72880" indent="-27288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Above cutoff &gt; 0.13, client got 1/1500 flags. Simulation expectations is 0.1% which is 1-2 flags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indent="0" defTabSz="609480">
              <a:lnSpc>
                <a:spcPct val="100000"/>
              </a:lnSpc>
              <a:spcBef>
                <a:spcPts val="641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272880" indent="-27288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  <a:ea typeface="Calibri"/>
              </a:rPr>
              <a:t>3% flag rate: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2720" indent="-457200" defTabSz="609480">
              <a:lnSpc>
                <a:spcPct val="100000"/>
              </a:lnSpc>
              <a:spcBef>
                <a:spcPts val="530"/>
              </a:spcBef>
              <a:buClr>
                <a:srgbClr val="27a9e1"/>
              </a:buClr>
              <a:buFont typeface="Courier New"/>
              <a:buChar char="o"/>
            </a:pPr>
            <a:r>
              <a:rPr b="0" lang="en-US" sz="2650" spc="-1" strike="noStrike">
                <a:solidFill>
                  <a:schemeClr val="dk1"/>
                </a:solidFill>
                <a:latin typeface="Calibri"/>
                <a:ea typeface="Calibri"/>
              </a:rPr>
              <a:t>Suggested by the simulation for this cohort: 0.052</a:t>
            </a:r>
            <a:endParaRPr b="0" lang="en-US" sz="2650" spc="-1" strike="noStrike">
              <a:solidFill>
                <a:schemeClr val="dk1"/>
              </a:solidFill>
              <a:latin typeface="Calibri"/>
            </a:endParaRPr>
          </a:p>
          <a:p>
            <a:pPr lvl="1" marL="882720" indent="-457200" defTabSz="609480">
              <a:lnSpc>
                <a:spcPct val="100000"/>
              </a:lnSpc>
              <a:spcBef>
                <a:spcPts val="530"/>
              </a:spcBef>
              <a:buClr>
                <a:srgbClr val="27a9e1"/>
              </a:buClr>
              <a:buFont typeface="Courier New"/>
              <a:buChar char="o"/>
            </a:pPr>
            <a:r>
              <a:rPr b="0" lang="en-US" sz="2650" spc="-1" strike="noStrike">
                <a:solidFill>
                  <a:schemeClr val="dk1"/>
                </a:solidFill>
                <a:latin typeface="Calibri"/>
                <a:ea typeface="Calibri"/>
              </a:rPr>
              <a:t>Observed cutoff on actual data: 0.042</a:t>
            </a:r>
            <a:endParaRPr b="0" lang="en-US" sz="2650" spc="-1" strike="noStrike">
              <a:solidFill>
                <a:schemeClr val="dk1"/>
              </a:solidFill>
              <a:latin typeface="Calibri"/>
            </a:endParaRPr>
          </a:p>
          <a:p>
            <a:pPr indent="0" defTabSz="609480">
              <a:lnSpc>
                <a:spcPct val="100000"/>
              </a:lnSpc>
              <a:spcBef>
                <a:spcPts val="530"/>
              </a:spcBef>
              <a:buNone/>
            </a:pPr>
            <a:endParaRPr b="0" lang="en-US" sz="2650" spc="-1" strike="noStrike">
              <a:solidFill>
                <a:schemeClr val="dk1"/>
              </a:solidFill>
              <a:latin typeface="Calibri"/>
            </a:endParaRPr>
          </a:p>
          <a:p>
            <a:pPr marL="272880" indent="-27288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  <a:ea typeface="Calibri"/>
              </a:rPr>
              <a:t>Another Example for X retrospective validation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82720" indent="-457200" defTabSz="609480">
              <a:lnSpc>
                <a:spcPct val="100000"/>
              </a:lnSpc>
              <a:spcBef>
                <a:spcPts val="541"/>
              </a:spcBef>
              <a:buClr>
                <a:srgbClr val="27a9e1"/>
              </a:buClr>
              <a:buFont typeface="Courier New,monospace"/>
              <a:buChar char="o"/>
            </a:pPr>
            <a:r>
              <a:rPr b="0" lang="en-US" sz="2700" spc="-1" strike="noStrike">
                <a:solidFill>
                  <a:schemeClr val="dk1"/>
                </a:solidFill>
                <a:latin typeface="Calibri"/>
                <a:ea typeface="Calibri"/>
              </a:rPr>
              <a:t>Suggested by the simulation considering age distribution and history availability:  ~0.07</a:t>
            </a:r>
            <a:endParaRPr b="0" lang="en-US" sz="2700" spc="-1" strike="noStrike">
              <a:solidFill>
                <a:schemeClr val="dk1"/>
              </a:solidFill>
              <a:latin typeface="Calibri"/>
            </a:endParaRPr>
          </a:p>
          <a:p>
            <a:pPr lvl="1" marL="882720" indent="-457200" defTabSz="609480">
              <a:lnSpc>
                <a:spcPct val="100000"/>
              </a:lnSpc>
              <a:spcBef>
                <a:spcPts val="541"/>
              </a:spcBef>
              <a:buClr>
                <a:srgbClr val="27a9e1"/>
              </a:buClr>
              <a:buFont typeface="Courier New,monospace"/>
              <a:buChar char="o"/>
            </a:pPr>
            <a:r>
              <a:rPr b="0" lang="en-US" sz="2700" spc="-1" strike="noStrike">
                <a:solidFill>
                  <a:schemeClr val="dk1"/>
                </a:solidFill>
                <a:latin typeface="Calibri"/>
                <a:ea typeface="Calibri"/>
              </a:rPr>
              <a:t>Observed cutoff on actual data: ~0.06</a:t>
            </a:r>
            <a:endParaRPr b="0" lang="en-US" sz="27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Feedback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03" name="PlaceHolder 2"/>
          <p:cNvSpPr>
            <a:spLocks noGrp="1"/>
          </p:cNvSpPr>
          <p:nvPr>
            <p:ph/>
          </p:nvPr>
        </p:nvSpPr>
        <p:spPr>
          <a:xfrm>
            <a:off x="386280" y="835920"/>
            <a:ext cx="10796040" cy="579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PlaceHolder 1"/>
          <p:cNvSpPr>
            <a:spLocks noGrp="1"/>
          </p:cNvSpPr>
          <p:nvPr>
            <p:ph type="title"/>
          </p:nvPr>
        </p:nvSpPr>
        <p:spPr>
          <a:xfrm>
            <a:off x="386280" y="54000"/>
            <a:ext cx="10150200" cy="666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609480">
              <a:lnSpc>
                <a:spcPct val="100000"/>
              </a:lnSpc>
              <a:buNone/>
            </a:pPr>
            <a:r>
              <a:rPr b="0" lang="en-US" sz="3740" spc="-1" strike="noStrike">
                <a:solidFill>
                  <a:schemeClr val="lt1"/>
                </a:solidFill>
                <a:latin typeface="Calibri"/>
              </a:rPr>
              <a:t>Discussion</a:t>
            </a:r>
            <a:endParaRPr b="0" lang="en-US" sz="374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05" name="PlaceHolder 2"/>
          <p:cNvSpPr>
            <a:spLocks noGrp="1"/>
          </p:cNvSpPr>
          <p:nvPr>
            <p:ph/>
          </p:nvPr>
        </p:nvSpPr>
        <p:spPr>
          <a:xfrm>
            <a:off x="386280" y="835920"/>
            <a:ext cx="10796040" cy="5799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72880" indent="-27288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Might help to shorten response time to answer customers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272880" indent="-272880" defTabSz="609480">
              <a:lnSpc>
                <a:spcPct val="100000"/>
              </a:lnSpc>
              <a:spcBef>
                <a:spcPts val="641"/>
              </a:spcBef>
              <a:buClr>
                <a:srgbClr val="27a9e1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Get a better estimation of the cutoff/value for our customer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2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3_medial">
  <a:themeElements>
    <a:clrScheme name="Custom 1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medial">
  <a:themeElements>
    <a:clrScheme name="Custom 20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C31E3404EF4534293ADBB1F9F9B9FD9" ma:contentTypeVersion="18" ma:contentTypeDescription="Create a new document." ma:contentTypeScope="" ma:versionID="ef353f0855c6d1e8e140b2db5cd2e1ec">
  <xsd:schema xmlns:xsd="http://www.w3.org/2001/XMLSchema" xmlns:xs="http://www.w3.org/2001/XMLSchema" xmlns:p="http://schemas.microsoft.com/office/2006/metadata/properties" xmlns:ns2="75732a1a-ab78-4c69-9481-b06b03852f9d" xmlns:ns3="b133f4b6-f204-47a2-bd3c-cffa105970bc" targetNamespace="http://schemas.microsoft.com/office/2006/metadata/properties" ma:root="true" ma:fieldsID="77e724daa9a384eba894f2230780932e" ns2:_="" ns3:_="">
    <xsd:import namespace="75732a1a-ab78-4c69-9481-b06b03852f9d"/>
    <xsd:import namespace="b133f4b6-f204-47a2-bd3c-cffa105970b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732a1a-ab78-4c69-9481-b06b03852f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61120e63-87db-46fd-88e4-34d6166552c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33f4b6-f204-47a2-bd3c-cffa105970b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96f369fc-18bf-4df0-8121-16676ad4663f}" ma:internalName="TaxCatchAll" ma:showField="CatchAllData" ma:web="b133f4b6-f204-47a2-bd3c-cffa105970b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133f4b6-f204-47a2-bd3c-cffa105970bc">
      <UserInfo>
        <DisplayName>Eran Hertzmann</DisplayName>
        <AccountId>20</AccountId>
        <AccountType/>
      </UserInfo>
      <UserInfo>
        <DisplayName>Eran Choman</DisplayName>
        <AccountId>18</AccountId>
        <AccountType/>
      </UserInfo>
      <UserInfo>
        <DisplayName>Daniel</DisplayName>
        <AccountId>6</AccountId>
        <AccountType/>
      </UserInfo>
      <UserInfo>
        <DisplayName>Ori Geva</DisplayName>
        <AccountId>40</AccountId>
        <AccountType/>
      </UserInfo>
      <UserInfo>
        <DisplayName>Itai Katzir</DisplayName>
        <AccountId>15</AccountId>
        <AccountType/>
      </UserInfo>
      <UserInfo>
        <DisplayName>Barak</DisplayName>
        <AccountId>24</AccountId>
        <AccountType/>
      </UserInfo>
      <UserInfo>
        <DisplayName>Yaron Kinar</DisplayName>
        <AccountId>28</AccountId>
        <AccountType/>
      </UserInfo>
      <UserInfo>
        <DisplayName>Eldan Halberthal</DisplayName>
        <AccountId>25</AccountId>
        <AccountType/>
      </UserInfo>
    </SharedWithUsers>
    <TaxCatchAll xmlns="b133f4b6-f204-47a2-bd3c-cffa105970bc"/>
    <lcf76f155ced4ddcb4097134ff3c332f xmlns="75732a1a-ab78-4c69-9481-b06b03852f9d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AB70675-8962-4EC0-A3FB-BC6BB649DE5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0AB99BC-F16F-4128-993C-56612AC074EA}">
  <ds:schemaRefs>
    <ds:schemaRef ds:uri="75732a1a-ab78-4c69-9481-b06b03852f9d"/>
    <ds:schemaRef ds:uri="b133f4b6-f204-47a2-bd3c-cffa105970b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30CF245-D5AD-4585-8A7D-28898AE1DD07}">
  <ds:schemaRefs>
    <ds:schemaRef ds:uri="75732a1a-ab78-4c69-9481-b06b03852f9d"/>
    <ds:schemaRef ds:uri="b133f4b6-f204-47a2-bd3c-cffa105970b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2018-05-27T06:37:15Z</dcterms:created>
  <dc:creator>Daniel</dc:creator>
  <dc:description/>
  <dc:language>en-US</dc:language>
  <cp:lastModifiedBy/>
  <cp:lastPrinted>2018-06-06T06:12:14Z</cp:lastPrinted>
  <dcterms:modified xsi:type="dcterms:W3CDTF">2025-08-06T11:45:55Z</dcterms:modified>
  <cp:revision>4</cp:revision>
  <dc:subject/>
  <dc:title>Cloud Strategy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0x0101002C31E3404EF4534293ADBB1F9F9B9FD9</vt:lpwstr>
  </property>
  <property fmtid="{D5CDD505-2E9C-101B-9397-08002B2CF9AE}" pid="3" name="HiddenSlides">
    <vt:i4>1</vt:i4>
  </property>
  <property fmtid="{D5CDD505-2E9C-101B-9397-08002B2CF9AE}" pid="4" name="MediaServiceImageTags">
    <vt:lpwstr/>
  </property>
  <property fmtid="{D5CDD505-2E9C-101B-9397-08002B2CF9AE}" pid="5" name="Notes">
    <vt:i4>1</vt:i4>
  </property>
  <property fmtid="{D5CDD505-2E9C-101B-9397-08002B2CF9AE}" pid="6" name="PresentationFormat">
    <vt:lpwstr>Widescreen</vt:lpwstr>
  </property>
  <property fmtid="{D5CDD505-2E9C-101B-9397-08002B2CF9AE}" pid="7" name="Slides">
    <vt:i4>10</vt:i4>
  </property>
</Properties>
</file>